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80" r:id="rId2"/>
    <p:sldId id="257" r:id="rId3"/>
    <p:sldId id="303" r:id="rId4"/>
    <p:sldId id="317" r:id="rId5"/>
    <p:sldId id="329" r:id="rId6"/>
    <p:sldId id="330" r:id="rId7"/>
    <p:sldId id="318" r:id="rId8"/>
    <p:sldId id="310" r:id="rId9"/>
    <p:sldId id="291" r:id="rId10"/>
    <p:sldId id="311" r:id="rId11"/>
    <p:sldId id="328" r:id="rId12"/>
    <p:sldId id="309" r:id="rId13"/>
    <p:sldId id="319" r:id="rId14"/>
    <p:sldId id="294" r:id="rId15"/>
    <p:sldId id="289" r:id="rId16"/>
    <p:sldId id="323" r:id="rId17"/>
    <p:sldId id="324" r:id="rId18"/>
    <p:sldId id="325" r:id="rId19"/>
    <p:sldId id="301" r:id="rId20"/>
    <p:sldId id="321" r:id="rId21"/>
    <p:sldId id="322" r:id="rId22"/>
    <p:sldId id="314" r:id="rId23"/>
    <p:sldId id="313" r:id="rId24"/>
    <p:sldId id="320" r:id="rId25"/>
    <p:sldId id="316" r:id="rId26"/>
    <p:sldId id="312" r:id="rId27"/>
    <p:sldId id="326" r:id="rId28"/>
    <p:sldId id="327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an Tekale" initials="RT" lastIdx="1" clrIdx="0">
    <p:extLst>
      <p:ext uri="{19B8F6BF-5375-455C-9EA6-DF929625EA0E}">
        <p15:presenceInfo xmlns:p15="http://schemas.microsoft.com/office/powerpoint/2012/main" userId="858b9255e2134a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50104-0B4D-49C2-B3CA-4131A54ECB6C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97D8F4B-2630-4E35-B443-98C173AEBDFB}">
      <dgm:prSet phldrT="[Text]" custT="1"/>
      <dgm:spPr/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Book Recommendation</a:t>
          </a:r>
        </a:p>
        <a:p>
          <a:pPr algn="ctr"/>
          <a:r>
            <a:rPr 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System</a:t>
          </a:r>
          <a:endParaRPr lang="en-IN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EF0137-B529-4127-9FA4-92FDE42579CB}" type="parTrans" cxnId="{859FFA3D-4FEA-4639-ABA1-C39A0D2B0DF3}">
      <dgm:prSet/>
      <dgm:spPr/>
      <dgm:t>
        <a:bodyPr/>
        <a:lstStyle/>
        <a:p>
          <a:endParaRPr lang="en-IN"/>
        </a:p>
      </dgm:t>
    </dgm:pt>
    <dgm:pt modelId="{FB10EE4B-A105-48EB-9CB6-7D4B55A3734D}" type="sibTrans" cxnId="{859FFA3D-4FEA-4639-ABA1-C39A0D2B0DF3}">
      <dgm:prSet/>
      <dgm:spPr/>
      <dgm:t>
        <a:bodyPr/>
        <a:lstStyle/>
        <a:p>
          <a:endParaRPr lang="en-IN"/>
        </a:p>
      </dgm:t>
    </dgm:pt>
    <dgm:pt modelId="{E78FCE56-9570-4F91-8992-BA95D63902B7}">
      <dgm:prSet phldrT="[Text]" custT="1"/>
      <dgm:spPr/>
      <dgm:t>
        <a:bodyPr/>
        <a:lstStyle/>
        <a:p>
          <a:pPr algn="ctr"/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   Sentimental </a:t>
          </a:r>
        </a:p>
        <a:p>
          <a:pPr algn="ctr"/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  Analysis</a:t>
          </a:r>
          <a:endParaRPr lang="en-IN" sz="28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5066450-6CD3-4134-8899-2B423ABC1632}" type="parTrans" cxnId="{1A72EBFB-DAAD-48C4-B098-3141384CA3EF}">
      <dgm:prSet/>
      <dgm:spPr/>
      <dgm:t>
        <a:bodyPr/>
        <a:lstStyle/>
        <a:p>
          <a:endParaRPr lang="en-IN"/>
        </a:p>
      </dgm:t>
    </dgm:pt>
    <dgm:pt modelId="{72148FFA-DB2C-46CA-B7E0-5EB679EBC16F}" type="sibTrans" cxnId="{1A72EBFB-DAAD-48C4-B098-3141384CA3EF}">
      <dgm:prSet/>
      <dgm:spPr/>
      <dgm:t>
        <a:bodyPr/>
        <a:lstStyle/>
        <a:p>
          <a:endParaRPr lang="en-IN"/>
        </a:p>
      </dgm:t>
    </dgm:pt>
    <dgm:pt modelId="{6B302298-A52B-48F7-B606-068702F01933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	   Chat-Bot</a:t>
          </a:r>
          <a:endParaRPr lang="en-IN" sz="28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F386E5B-8BD0-47A9-9CDB-39FF63298BFB}" type="parTrans" cxnId="{1D39F6E0-CDD9-4CBF-9700-4256AC24A684}">
      <dgm:prSet/>
      <dgm:spPr/>
      <dgm:t>
        <a:bodyPr/>
        <a:lstStyle/>
        <a:p>
          <a:endParaRPr lang="en-IN"/>
        </a:p>
      </dgm:t>
    </dgm:pt>
    <dgm:pt modelId="{4B97114D-667B-4684-90DA-486B51A46560}" type="sibTrans" cxnId="{1D39F6E0-CDD9-4CBF-9700-4256AC24A684}">
      <dgm:prSet/>
      <dgm:spPr/>
      <dgm:t>
        <a:bodyPr/>
        <a:lstStyle/>
        <a:p>
          <a:endParaRPr lang="en-IN"/>
        </a:p>
      </dgm:t>
    </dgm:pt>
    <dgm:pt modelId="{A89B8B1B-F814-4734-A497-C1B04E524D7D}">
      <dgm:prSet phldrT="[Text]" custT="1"/>
      <dgm:spPr/>
      <dgm:t>
        <a:bodyPr/>
        <a:lstStyle/>
        <a:p>
          <a:pPr algn="ctr"/>
          <a:r>
            <a:rPr lang="en-I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Android controlled Robotic Arm</a:t>
          </a:r>
        </a:p>
      </dgm:t>
    </dgm:pt>
    <dgm:pt modelId="{40FA9401-95E4-42FA-B0BA-428C69652C31}" type="parTrans" cxnId="{E3C26B20-0814-44C3-9D7C-BDE2095701DD}">
      <dgm:prSet/>
      <dgm:spPr/>
      <dgm:t>
        <a:bodyPr/>
        <a:lstStyle/>
        <a:p>
          <a:endParaRPr lang="en-IN"/>
        </a:p>
      </dgm:t>
    </dgm:pt>
    <dgm:pt modelId="{4B3688D6-B30C-4AEC-A3F3-26D07EDF0785}" type="sibTrans" cxnId="{E3C26B20-0814-44C3-9D7C-BDE2095701DD}">
      <dgm:prSet/>
      <dgm:spPr/>
      <dgm:t>
        <a:bodyPr/>
        <a:lstStyle/>
        <a:p>
          <a:endParaRPr lang="en-IN"/>
        </a:p>
      </dgm:t>
    </dgm:pt>
    <dgm:pt modelId="{C0E6735F-C33B-45D0-8E51-10D3102186FE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2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B8EC523-0098-453F-9DFA-1784D46FB0A4}" type="parTrans" cxnId="{95E73DAD-846F-4297-8EA3-26FBD69FA9BD}">
      <dgm:prSet/>
      <dgm:spPr/>
      <dgm:t>
        <a:bodyPr/>
        <a:lstStyle/>
        <a:p>
          <a:endParaRPr lang="en-IN"/>
        </a:p>
      </dgm:t>
    </dgm:pt>
    <dgm:pt modelId="{AF145B1C-C7A5-40D2-A14E-69B6B1FC0201}" type="sibTrans" cxnId="{95E73DAD-846F-4297-8EA3-26FBD69FA9BD}">
      <dgm:prSet/>
      <dgm:spPr/>
      <dgm:t>
        <a:bodyPr/>
        <a:lstStyle/>
        <a:p>
          <a:endParaRPr lang="en-IN"/>
        </a:p>
      </dgm:t>
    </dgm:pt>
    <dgm:pt modelId="{4CDFF336-8036-45B0-9962-8114D7645F30}">
      <dgm:prSet phldrT="[Text]"/>
      <dgm:spPr/>
      <dgm:t>
        <a:bodyPr/>
        <a:lstStyle/>
        <a:p>
          <a:endParaRPr lang="en-IN" dirty="0"/>
        </a:p>
      </dgm:t>
    </dgm:pt>
    <dgm:pt modelId="{1EDDC1F6-E8AA-4FB2-9D0D-58898C7663E0}" type="sibTrans" cxnId="{D7E61ACC-677A-4300-A163-398BC10FB511}">
      <dgm:prSet/>
      <dgm:spPr/>
      <dgm:t>
        <a:bodyPr/>
        <a:lstStyle/>
        <a:p>
          <a:endParaRPr lang="en-IN"/>
        </a:p>
      </dgm:t>
    </dgm:pt>
    <dgm:pt modelId="{67958ADF-E4C6-4BB7-A355-E5E3F6088A2D}" type="parTrans" cxnId="{D7E61ACC-677A-4300-A163-398BC10FB511}">
      <dgm:prSet/>
      <dgm:spPr/>
      <dgm:t>
        <a:bodyPr/>
        <a:lstStyle/>
        <a:p>
          <a:endParaRPr lang="en-IN"/>
        </a:p>
      </dgm:t>
    </dgm:pt>
    <dgm:pt modelId="{7CF28E9A-AC9F-40B4-95F5-E742768F88EB}" type="pres">
      <dgm:prSet presAssocID="{E8250104-0B4D-49C2-B3CA-4131A54ECB6C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B801220-B486-437F-A149-1027BB3F9194}" type="pres">
      <dgm:prSet presAssocID="{4CDFF336-8036-45B0-9962-8114D7645F30}" presName="Parent" presStyleLbl="node1" presStyleIdx="0" presStyleCnt="2" custFlipHor="1" custScaleX="53875" custScaleY="31104" custLinFactX="100000" custLinFactNeighborX="136345" custLinFactNeighborY="10866">
        <dgm:presLayoutVars>
          <dgm:chMax val="4"/>
          <dgm:chPref val="3"/>
        </dgm:presLayoutVars>
      </dgm:prSet>
      <dgm:spPr/>
    </dgm:pt>
    <dgm:pt modelId="{38A70B2E-C1D1-429C-B7AF-EB186334FB48}" type="pres">
      <dgm:prSet presAssocID="{397D8F4B-2630-4E35-B443-98C173AEBDFB}" presName="Accent" presStyleLbl="node1" presStyleIdx="1" presStyleCnt="2"/>
      <dgm:spPr/>
    </dgm:pt>
    <dgm:pt modelId="{556A4811-95BA-49A1-BBF7-15EF152E903F}" type="pres">
      <dgm:prSet presAssocID="{397D8F4B-2630-4E35-B443-98C173AEBDFB}" presName="Image1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C1F63B01-1429-4DEB-8392-3E23289744D6}" type="pres">
      <dgm:prSet presAssocID="{397D8F4B-2630-4E35-B443-98C173AEBDFB}" presName="Child1" presStyleLbl="revTx" presStyleIdx="0" presStyleCnt="4" custScaleX="303798" custLinFactNeighborX="88651" custLinFactNeighborY="-6046">
        <dgm:presLayoutVars>
          <dgm:chMax val="0"/>
          <dgm:chPref val="0"/>
          <dgm:bulletEnabled val="1"/>
        </dgm:presLayoutVars>
      </dgm:prSet>
      <dgm:spPr/>
    </dgm:pt>
    <dgm:pt modelId="{7D03B3EE-A76B-4F73-B7A6-93F3461E3C34}" type="pres">
      <dgm:prSet presAssocID="{E78FCE56-9570-4F91-8992-BA95D63902B7}" presName="Image2" presStyleCnt="0"/>
      <dgm:spPr/>
    </dgm:pt>
    <dgm:pt modelId="{0E18B6BB-86B8-4ADF-B0CB-4EA8B5286D25}" type="pres">
      <dgm:prSet presAssocID="{E78FCE56-9570-4F91-8992-BA95D63902B7}" presName="Imag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02953181-BB67-424B-945F-EEC8A371B284}" type="pres">
      <dgm:prSet presAssocID="{E78FCE56-9570-4F91-8992-BA95D63902B7}" presName="Child2" presStyleLbl="revTx" presStyleIdx="1" presStyleCnt="4" custScaleX="257707">
        <dgm:presLayoutVars>
          <dgm:chMax val="0"/>
          <dgm:chPref val="0"/>
          <dgm:bulletEnabled val="1"/>
        </dgm:presLayoutVars>
      </dgm:prSet>
      <dgm:spPr/>
    </dgm:pt>
    <dgm:pt modelId="{299E7DCD-03A9-44FD-9AB5-83F0AA614033}" type="pres">
      <dgm:prSet presAssocID="{6B302298-A52B-48F7-B606-068702F01933}" presName="Image3" presStyleCnt="0"/>
      <dgm:spPr/>
    </dgm:pt>
    <dgm:pt modelId="{AEE75C82-F66C-4E70-B057-EDD4EC2D9911}" type="pres">
      <dgm:prSet presAssocID="{6B302298-A52B-48F7-B606-068702F01933}" presName="Image" presStyleLbl="fgImgPlace1" presStyleIdx="2" presStyleCnt="4" custLinFactNeighborX="4670" custLinFactNeighborY="-65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9E4D15E-12F7-4150-9581-5E27170EC2EB}" type="pres">
      <dgm:prSet presAssocID="{6B302298-A52B-48F7-B606-068702F01933}" presName="Child3" presStyleLbl="revTx" presStyleIdx="2" presStyleCnt="4" custScaleX="473783" custLinFactX="34079" custLinFactNeighborX="100000" custLinFactNeighborY="7134">
        <dgm:presLayoutVars>
          <dgm:chMax val="0"/>
          <dgm:chPref val="0"/>
          <dgm:bulletEnabled val="1"/>
        </dgm:presLayoutVars>
      </dgm:prSet>
      <dgm:spPr/>
    </dgm:pt>
    <dgm:pt modelId="{B5C03464-E159-43EB-B1F4-4CB5CD410EF4}" type="pres">
      <dgm:prSet presAssocID="{A89B8B1B-F814-4734-A497-C1B04E524D7D}" presName="Image4" presStyleCnt="0"/>
      <dgm:spPr/>
    </dgm:pt>
    <dgm:pt modelId="{E8983DFE-383A-499A-B87E-A9FD30C38FAD}" type="pres">
      <dgm:prSet presAssocID="{A89B8B1B-F814-4734-A497-C1B04E524D7D}" presName="Image" presStyleLbl="fgImgPlace1" presStyleIdx="3" presStyleCnt="4" custScaleX="130278" custScaleY="93493" custLinFactNeighborX="-6256" custLinFactNeighborY="-3911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7989CD45-F924-4D7D-A25C-C3AF1C604AAD}" type="pres">
      <dgm:prSet presAssocID="{A89B8B1B-F814-4734-A497-C1B04E524D7D}" presName="Child4" presStyleLbl="revTx" presStyleIdx="3" presStyleCnt="4" custScaleX="247185" custLinFactNeighborX="75362" custLinFactNeighborY="4040">
        <dgm:presLayoutVars>
          <dgm:chMax val="0"/>
          <dgm:chPref val="0"/>
          <dgm:bulletEnabled val="1"/>
        </dgm:presLayoutVars>
      </dgm:prSet>
      <dgm:spPr/>
    </dgm:pt>
  </dgm:ptLst>
  <dgm:cxnLst>
    <dgm:cxn modelId="{8228DE15-524E-4FD9-AE8D-E65C8A41DE24}" type="presOf" srcId="{E8250104-0B4D-49C2-B3CA-4131A54ECB6C}" destId="{7CF28E9A-AC9F-40B4-95F5-E742768F88EB}" srcOrd="0" destOrd="0" presId="urn:microsoft.com/office/officeart/2011/layout/RadialPictureList"/>
    <dgm:cxn modelId="{E3C26B20-0814-44C3-9D7C-BDE2095701DD}" srcId="{4CDFF336-8036-45B0-9962-8114D7645F30}" destId="{A89B8B1B-F814-4734-A497-C1B04E524D7D}" srcOrd="3" destOrd="0" parTransId="{40FA9401-95E4-42FA-B0BA-428C69652C31}" sibTransId="{4B3688D6-B30C-4AEC-A3F3-26D07EDF0785}"/>
    <dgm:cxn modelId="{859FFA3D-4FEA-4639-ABA1-C39A0D2B0DF3}" srcId="{4CDFF336-8036-45B0-9962-8114D7645F30}" destId="{397D8F4B-2630-4E35-B443-98C173AEBDFB}" srcOrd="0" destOrd="0" parTransId="{4CEF0137-B529-4127-9FA4-92FDE42579CB}" sibTransId="{FB10EE4B-A105-48EB-9CB6-7D4B55A3734D}"/>
    <dgm:cxn modelId="{609DCF3F-D2C0-4BAD-87EF-EC2674637183}" type="presOf" srcId="{A89B8B1B-F814-4734-A497-C1B04E524D7D}" destId="{7989CD45-F924-4D7D-A25C-C3AF1C604AAD}" srcOrd="0" destOrd="0" presId="urn:microsoft.com/office/officeart/2011/layout/RadialPictureList"/>
    <dgm:cxn modelId="{254D755C-D04E-4F21-8003-3F8A89A16228}" type="presOf" srcId="{4CDFF336-8036-45B0-9962-8114D7645F30}" destId="{CB801220-B486-437F-A149-1027BB3F9194}" srcOrd="0" destOrd="0" presId="urn:microsoft.com/office/officeart/2011/layout/RadialPictureList"/>
    <dgm:cxn modelId="{A13A6246-C33B-42C9-9204-F588DE703636}" type="presOf" srcId="{6B302298-A52B-48F7-B606-068702F01933}" destId="{E9E4D15E-12F7-4150-9581-5E27170EC2EB}" srcOrd="0" destOrd="0" presId="urn:microsoft.com/office/officeart/2011/layout/RadialPictureList"/>
    <dgm:cxn modelId="{51BCFD99-C65E-4C62-9F30-90DE46828A15}" type="presOf" srcId="{397D8F4B-2630-4E35-B443-98C173AEBDFB}" destId="{C1F63B01-1429-4DEB-8392-3E23289744D6}" srcOrd="0" destOrd="0" presId="urn:microsoft.com/office/officeart/2011/layout/RadialPictureList"/>
    <dgm:cxn modelId="{95E73DAD-846F-4297-8EA3-26FBD69FA9BD}" srcId="{6B302298-A52B-48F7-B606-068702F01933}" destId="{C0E6735F-C33B-45D0-8E51-10D3102186FE}" srcOrd="0" destOrd="0" parTransId="{2B8EC523-0098-453F-9DFA-1784D46FB0A4}" sibTransId="{AF145B1C-C7A5-40D2-A14E-69B6B1FC0201}"/>
    <dgm:cxn modelId="{66EB08B8-E611-4869-8A1B-499A8577AA26}" type="presOf" srcId="{C0E6735F-C33B-45D0-8E51-10D3102186FE}" destId="{E9E4D15E-12F7-4150-9581-5E27170EC2EB}" srcOrd="0" destOrd="1" presId="urn:microsoft.com/office/officeart/2011/layout/RadialPictureList"/>
    <dgm:cxn modelId="{D7E61ACC-677A-4300-A163-398BC10FB511}" srcId="{E8250104-0B4D-49C2-B3CA-4131A54ECB6C}" destId="{4CDFF336-8036-45B0-9962-8114D7645F30}" srcOrd="0" destOrd="0" parTransId="{67958ADF-E4C6-4BB7-A355-E5E3F6088A2D}" sibTransId="{1EDDC1F6-E8AA-4FB2-9D0D-58898C7663E0}"/>
    <dgm:cxn modelId="{1D39F6E0-CDD9-4CBF-9700-4256AC24A684}" srcId="{4CDFF336-8036-45B0-9962-8114D7645F30}" destId="{6B302298-A52B-48F7-B606-068702F01933}" srcOrd="2" destOrd="0" parTransId="{6F386E5B-8BD0-47A9-9CDB-39FF63298BFB}" sibTransId="{4B97114D-667B-4684-90DA-486B51A46560}"/>
    <dgm:cxn modelId="{5B0FF2EA-60A2-4302-9CDA-065FC79699D7}" type="presOf" srcId="{E78FCE56-9570-4F91-8992-BA95D63902B7}" destId="{02953181-BB67-424B-945F-EEC8A371B284}" srcOrd="0" destOrd="0" presId="urn:microsoft.com/office/officeart/2011/layout/RadialPictureList"/>
    <dgm:cxn modelId="{1A72EBFB-DAAD-48C4-B098-3141384CA3EF}" srcId="{4CDFF336-8036-45B0-9962-8114D7645F30}" destId="{E78FCE56-9570-4F91-8992-BA95D63902B7}" srcOrd="1" destOrd="0" parTransId="{85066450-6CD3-4134-8899-2B423ABC1632}" sibTransId="{72148FFA-DB2C-46CA-B7E0-5EB679EBC16F}"/>
    <dgm:cxn modelId="{3E815FFD-2891-481D-9E96-85604465F195}" type="presParOf" srcId="{7CF28E9A-AC9F-40B4-95F5-E742768F88EB}" destId="{CB801220-B486-437F-A149-1027BB3F9194}" srcOrd="0" destOrd="0" presId="urn:microsoft.com/office/officeart/2011/layout/RadialPictureList"/>
    <dgm:cxn modelId="{CEB6D55A-5A33-4B78-B0AC-628B103C352A}" type="presParOf" srcId="{7CF28E9A-AC9F-40B4-95F5-E742768F88EB}" destId="{38A70B2E-C1D1-429C-B7AF-EB186334FB48}" srcOrd="1" destOrd="0" presId="urn:microsoft.com/office/officeart/2011/layout/RadialPictureList"/>
    <dgm:cxn modelId="{87A59424-C080-43A4-93F1-247C3D20B985}" type="presParOf" srcId="{7CF28E9A-AC9F-40B4-95F5-E742768F88EB}" destId="{556A4811-95BA-49A1-BBF7-15EF152E903F}" srcOrd="2" destOrd="0" presId="urn:microsoft.com/office/officeart/2011/layout/RadialPictureList"/>
    <dgm:cxn modelId="{DD8BEBDF-A944-4F53-974B-70D99914210B}" type="presParOf" srcId="{7CF28E9A-AC9F-40B4-95F5-E742768F88EB}" destId="{C1F63B01-1429-4DEB-8392-3E23289744D6}" srcOrd="3" destOrd="0" presId="urn:microsoft.com/office/officeart/2011/layout/RadialPictureList"/>
    <dgm:cxn modelId="{693464A4-F588-4B8F-B4D3-8C0A6227BCB5}" type="presParOf" srcId="{7CF28E9A-AC9F-40B4-95F5-E742768F88EB}" destId="{7D03B3EE-A76B-4F73-B7A6-93F3461E3C34}" srcOrd="4" destOrd="0" presId="urn:microsoft.com/office/officeart/2011/layout/RadialPictureList"/>
    <dgm:cxn modelId="{C39D15F5-566C-4AF1-828E-E5D41B443D0C}" type="presParOf" srcId="{7D03B3EE-A76B-4F73-B7A6-93F3461E3C34}" destId="{0E18B6BB-86B8-4ADF-B0CB-4EA8B5286D25}" srcOrd="0" destOrd="0" presId="urn:microsoft.com/office/officeart/2011/layout/RadialPictureList"/>
    <dgm:cxn modelId="{C53126C9-6395-4FD8-981B-0208DFCCB71F}" type="presParOf" srcId="{7CF28E9A-AC9F-40B4-95F5-E742768F88EB}" destId="{02953181-BB67-424B-945F-EEC8A371B284}" srcOrd="5" destOrd="0" presId="urn:microsoft.com/office/officeart/2011/layout/RadialPictureList"/>
    <dgm:cxn modelId="{7C85C759-40AD-4C9D-A968-851C8F77E227}" type="presParOf" srcId="{7CF28E9A-AC9F-40B4-95F5-E742768F88EB}" destId="{299E7DCD-03A9-44FD-9AB5-83F0AA614033}" srcOrd="6" destOrd="0" presId="urn:microsoft.com/office/officeart/2011/layout/RadialPictureList"/>
    <dgm:cxn modelId="{3C103454-C2ED-4FE4-89AC-FEC848F709C7}" type="presParOf" srcId="{299E7DCD-03A9-44FD-9AB5-83F0AA614033}" destId="{AEE75C82-F66C-4E70-B057-EDD4EC2D9911}" srcOrd="0" destOrd="0" presId="urn:microsoft.com/office/officeart/2011/layout/RadialPictureList"/>
    <dgm:cxn modelId="{F81A65FE-9057-4CDC-AED5-6D0D1ED1E33D}" type="presParOf" srcId="{7CF28E9A-AC9F-40B4-95F5-E742768F88EB}" destId="{E9E4D15E-12F7-4150-9581-5E27170EC2EB}" srcOrd="7" destOrd="0" presId="urn:microsoft.com/office/officeart/2011/layout/RadialPictureList"/>
    <dgm:cxn modelId="{A1C5D16C-C207-4BAB-9474-6DB37F42B804}" type="presParOf" srcId="{7CF28E9A-AC9F-40B4-95F5-E742768F88EB}" destId="{B5C03464-E159-43EB-B1F4-4CB5CD410EF4}" srcOrd="8" destOrd="0" presId="urn:microsoft.com/office/officeart/2011/layout/RadialPictureList"/>
    <dgm:cxn modelId="{67151EFD-7DBD-491B-8A49-D8F9719FBA3B}" type="presParOf" srcId="{B5C03464-E159-43EB-B1F4-4CB5CD410EF4}" destId="{E8983DFE-383A-499A-B87E-A9FD30C38FAD}" srcOrd="0" destOrd="0" presId="urn:microsoft.com/office/officeart/2011/layout/RadialPictureList"/>
    <dgm:cxn modelId="{33EB38BA-018C-49EE-84BB-B4B5F42B9C3C}" type="presParOf" srcId="{7CF28E9A-AC9F-40B4-95F5-E742768F88EB}" destId="{7989CD45-F924-4D7D-A25C-C3AF1C604AAD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8344A-D40A-4D48-BD78-8615105C8490}" type="doc">
      <dgm:prSet loTypeId="urn:microsoft.com/office/officeart/2005/8/layout/radial4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7D3F9D7-64AE-4281-88EB-06B71868F0BA}">
      <dgm:prSet phldrT="[Text]" custT="1"/>
      <dgm:spPr/>
      <dgm:t>
        <a:bodyPr/>
        <a:lstStyle/>
        <a:p>
          <a:r>
            <a:rPr lang="en-US" sz="2400" dirty="0"/>
            <a:t>Recommendation System</a:t>
          </a:r>
          <a:endParaRPr lang="en-IN" sz="2400" dirty="0"/>
        </a:p>
      </dgm:t>
    </dgm:pt>
    <dgm:pt modelId="{F666697B-D09A-4397-A710-02551AE1D08A}" type="parTrans" cxnId="{28681442-61E1-4E2F-92A8-6626D20947E0}">
      <dgm:prSet/>
      <dgm:spPr/>
      <dgm:t>
        <a:bodyPr/>
        <a:lstStyle/>
        <a:p>
          <a:endParaRPr lang="en-IN"/>
        </a:p>
      </dgm:t>
    </dgm:pt>
    <dgm:pt modelId="{F5D8542F-BE58-4BDE-ABF1-9046ADEF48E1}" type="sibTrans" cxnId="{28681442-61E1-4E2F-92A8-6626D20947E0}">
      <dgm:prSet/>
      <dgm:spPr/>
      <dgm:t>
        <a:bodyPr/>
        <a:lstStyle/>
        <a:p>
          <a:endParaRPr lang="en-IN"/>
        </a:p>
      </dgm:t>
    </dgm:pt>
    <dgm:pt modelId="{EFDC9ECE-BD9C-463F-8DC8-E398597188FA}">
      <dgm:prSet phldrT="[Text]"/>
      <dgm:spPr/>
      <dgm:t>
        <a:bodyPr/>
        <a:lstStyle/>
        <a:p>
          <a:r>
            <a:rPr lang="en-US" dirty="0"/>
            <a:t>Customer’s Interest</a:t>
          </a:r>
          <a:endParaRPr lang="en-IN" dirty="0"/>
        </a:p>
      </dgm:t>
    </dgm:pt>
    <dgm:pt modelId="{0FEB8164-A836-4388-8E0D-81B27C58B99B}" type="parTrans" cxnId="{A84720C0-D916-4AE6-99E0-F23A7B7360AC}">
      <dgm:prSet/>
      <dgm:spPr/>
      <dgm:t>
        <a:bodyPr/>
        <a:lstStyle/>
        <a:p>
          <a:endParaRPr lang="en-IN"/>
        </a:p>
      </dgm:t>
    </dgm:pt>
    <dgm:pt modelId="{88E67D32-4E98-4B6C-B425-15C8335C4399}" type="sibTrans" cxnId="{A84720C0-D916-4AE6-99E0-F23A7B7360AC}">
      <dgm:prSet/>
      <dgm:spPr/>
      <dgm:t>
        <a:bodyPr/>
        <a:lstStyle/>
        <a:p>
          <a:endParaRPr lang="en-IN"/>
        </a:p>
      </dgm:t>
    </dgm:pt>
    <dgm:pt modelId="{FD0BD4FA-019D-4519-AB90-09B25FC5D7D9}">
      <dgm:prSet phldrT="[Text]"/>
      <dgm:spPr/>
      <dgm:t>
        <a:bodyPr/>
        <a:lstStyle/>
        <a:p>
          <a:r>
            <a:rPr lang="en-US" dirty="0"/>
            <a:t>Ratings</a:t>
          </a:r>
          <a:endParaRPr lang="en-IN" dirty="0"/>
        </a:p>
      </dgm:t>
    </dgm:pt>
    <dgm:pt modelId="{C2612868-0066-4775-B84D-BB4719089803}" type="parTrans" cxnId="{5DB32D1A-FE31-4845-9D6A-D50045901EC8}">
      <dgm:prSet/>
      <dgm:spPr/>
      <dgm:t>
        <a:bodyPr/>
        <a:lstStyle/>
        <a:p>
          <a:endParaRPr lang="en-IN"/>
        </a:p>
      </dgm:t>
    </dgm:pt>
    <dgm:pt modelId="{5DB53F03-0E33-41EA-848B-CB0557D21072}" type="sibTrans" cxnId="{5DB32D1A-FE31-4845-9D6A-D50045901EC8}">
      <dgm:prSet/>
      <dgm:spPr/>
      <dgm:t>
        <a:bodyPr/>
        <a:lstStyle/>
        <a:p>
          <a:endParaRPr lang="en-IN"/>
        </a:p>
      </dgm:t>
    </dgm:pt>
    <dgm:pt modelId="{9B85E875-9D82-4E7F-A4CE-BF9CB81FAF51}">
      <dgm:prSet phldrT="[Text]"/>
      <dgm:spPr/>
      <dgm:t>
        <a:bodyPr/>
        <a:lstStyle/>
        <a:p>
          <a:r>
            <a:rPr lang="en-US" dirty="0"/>
            <a:t>Best Pick</a:t>
          </a:r>
          <a:endParaRPr lang="en-IN" dirty="0"/>
        </a:p>
      </dgm:t>
    </dgm:pt>
    <dgm:pt modelId="{2134093B-63CC-4CE5-BD36-A9B37D372DFB}" type="parTrans" cxnId="{19D65542-2967-45F5-B8EE-3951DCBF73EB}">
      <dgm:prSet/>
      <dgm:spPr/>
      <dgm:t>
        <a:bodyPr/>
        <a:lstStyle/>
        <a:p>
          <a:endParaRPr lang="en-IN"/>
        </a:p>
      </dgm:t>
    </dgm:pt>
    <dgm:pt modelId="{413A39C2-71F9-47D5-A12B-24F58A908E59}" type="sibTrans" cxnId="{19D65542-2967-45F5-B8EE-3951DCBF73EB}">
      <dgm:prSet/>
      <dgm:spPr/>
      <dgm:t>
        <a:bodyPr/>
        <a:lstStyle/>
        <a:p>
          <a:endParaRPr lang="en-IN"/>
        </a:p>
      </dgm:t>
    </dgm:pt>
    <dgm:pt modelId="{573D7E35-DB1A-4DC7-9D2E-A9B0075A36AE}" type="pres">
      <dgm:prSet presAssocID="{78F8344A-D40A-4D48-BD78-8615105C849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443FA81-8E11-491A-8C67-56BAF4733469}" type="pres">
      <dgm:prSet presAssocID="{97D3F9D7-64AE-4281-88EB-06B71868F0BA}" presName="centerShape" presStyleLbl="node0" presStyleIdx="0" presStyleCnt="1" custScaleX="153276"/>
      <dgm:spPr/>
    </dgm:pt>
    <dgm:pt modelId="{A6B20530-ACDE-4704-A4B1-7FF2090EA455}" type="pres">
      <dgm:prSet presAssocID="{0FEB8164-A836-4388-8E0D-81B27C58B99B}" presName="parTrans" presStyleLbl="bgSibTrans2D1" presStyleIdx="0" presStyleCnt="3" custLinFactNeighborX="11804" custLinFactNeighborY="9229"/>
      <dgm:spPr/>
    </dgm:pt>
    <dgm:pt modelId="{D8641CC0-1D1A-414B-B5E5-9E84241E9E62}" type="pres">
      <dgm:prSet presAssocID="{EFDC9ECE-BD9C-463F-8DC8-E398597188FA}" presName="node" presStyleLbl="node1" presStyleIdx="0" presStyleCnt="3" custRadScaleRad="111235" custRadScaleInc="10586">
        <dgm:presLayoutVars>
          <dgm:bulletEnabled val="1"/>
        </dgm:presLayoutVars>
      </dgm:prSet>
      <dgm:spPr/>
    </dgm:pt>
    <dgm:pt modelId="{AC69EFC9-7228-438A-940C-8F4CFD01CDA7}" type="pres">
      <dgm:prSet presAssocID="{C2612868-0066-4775-B84D-BB4719089803}" presName="parTrans" presStyleLbl="bgSibTrans2D1" presStyleIdx="1" presStyleCnt="3"/>
      <dgm:spPr/>
    </dgm:pt>
    <dgm:pt modelId="{D29F68CF-B480-4872-BF75-60E0BAD8D0C9}" type="pres">
      <dgm:prSet presAssocID="{FD0BD4FA-019D-4519-AB90-09B25FC5D7D9}" presName="node" presStyleLbl="node1" presStyleIdx="1" presStyleCnt="3">
        <dgm:presLayoutVars>
          <dgm:bulletEnabled val="1"/>
        </dgm:presLayoutVars>
      </dgm:prSet>
      <dgm:spPr/>
    </dgm:pt>
    <dgm:pt modelId="{034168DF-80D1-4636-8314-CAB29B46DF47}" type="pres">
      <dgm:prSet presAssocID="{2134093B-63CC-4CE5-BD36-A9B37D372DFB}" presName="parTrans" presStyleLbl="bgSibTrans2D1" presStyleIdx="2" presStyleCnt="3"/>
      <dgm:spPr/>
    </dgm:pt>
    <dgm:pt modelId="{9B95EFE6-CBF6-4372-B757-D1B603BD885C}" type="pres">
      <dgm:prSet presAssocID="{9B85E875-9D82-4E7F-A4CE-BF9CB81FAF51}" presName="node" presStyleLbl="node1" presStyleIdx="2" presStyleCnt="3" custRadScaleRad="125340" custRadScaleInc="-6199">
        <dgm:presLayoutVars>
          <dgm:bulletEnabled val="1"/>
        </dgm:presLayoutVars>
      </dgm:prSet>
      <dgm:spPr/>
    </dgm:pt>
  </dgm:ptLst>
  <dgm:cxnLst>
    <dgm:cxn modelId="{B4CBA907-0302-4A55-B72B-4C04FE0056CC}" type="presOf" srcId="{C2612868-0066-4775-B84D-BB4719089803}" destId="{AC69EFC9-7228-438A-940C-8F4CFD01CDA7}" srcOrd="0" destOrd="0" presId="urn:microsoft.com/office/officeart/2005/8/layout/radial4"/>
    <dgm:cxn modelId="{5DB32D1A-FE31-4845-9D6A-D50045901EC8}" srcId="{97D3F9D7-64AE-4281-88EB-06B71868F0BA}" destId="{FD0BD4FA-019D-4519-AB90-09B25FC5D7D9}" srcOrd="1" destOrd="0" parTransId="{C2612868-0066-4775-B84D-BB4719089803}" sibTransId="{5DB53F03-0E33-41EA-848B-CB0557D21072}"/>
    <dgm:cxn modelId="{ED9EBA1B-AA32-4EDC-9E5A-13EEF9D7563E}" type="presOf" srcId="{FD0BD4FA-019D-4519-AB90-09B25FC5D7D9}" destId="{D29F68CF-B480-4872-BF75-60E0BAD8D0C9}" srcOrd="0" destOrd="0" presId="urn:microsoft.com/office/officeart/2005/8/layout/radial4"/>
    <dgm:cxn modelId="{7C30672E-E3DE-41CA-B62B-C5D93A920A7B}" type="presOf" srcId="{97D3F9D7-64AE-4281-88EB-06B71868F0BA}" destId="{7443FA81-8E11-491A-8C67-56BAF4733469}" srcOrd="0" destOrd="0" presId="urn:microsoft.com/office/officeart/2005/8/layout/radial4"/>
    <dgm:cxn modelId="{28681442-61E1-4E2F-92A8-6626D20947E0}" srcId="{78F8344A-D40A-4D48-BD78-8615105C8490}" destId="{97D3F9D7-64AE-4281-88EB-06B71868F0BA}" srcOrd="0" destOrd="0" parTransId="{F666697B-D09A-4397-A710-02551AE1D08A}" sibTransId="{F5D8542F-BE58-4BDE-ABF1-9046ADEF48E1}"/>
    <dgm:cxn modelId="{19D65542-2967-45F5-B8EE-3951DCBF73EB}" srcId="{97D3F9D7-64AE-4281-88EB-06B71868F0BA}" destId="{9B85E875-9D82-4E7F-A4CE-BF9CB81FAF51}" srcOrd="2" destOrd="0" parTransId="{2134093B-63CC-4CE5-BD36-A9B37D372DFB}" sibTransId="{413A39C2-71F9-47D5-A12B-24F58A908E59}"/>
    <dgm:cxn modelId="{59423A56-8EC1-463F-811A-B5037EB150CF}" type="presOf" srcId="{2134093B-63CC-4CE5-BD36-A9B37D372DFB}" destId="{034168DF-80D1-4636-8314-CAB29B46DF47}" srcOrd="0" destOrd="0" presId="urn:microsoft.com/office/officeart/2005/8/layout/radial4"/>
    <dgm:cxn modelId="{CF6CC27D-6DF8-44F8-A044-4421EC6860B1}" type="presOf" srcId="{9B85E875-9D82-4E7F-A4CE-BF9CB81FAF51}" destId="{9B95EFE6-CBF6-4372-B757-D1B603BD885C}" srcOrd="0" destOrd="0" presId="urn:microsoft.com/office/officeart/2005/8/layout/radial4"/>
    <dgm:cxn modelId="{232E1FC0-90D7-45FD-B0AE-44CD6A78F4EF}" type="presOf" srcId="{EFDC9ECE-BD9C-463F-8DC8-E398597188FA}" destId="{D8641CC0-1D1A-414B-B5E5-9E84241E9E62}" srcOrd="0" destOrd="0" presId="urn:microsoft.com/office/officeart/2005/8/layout/radial4"/>
    <dgm:cxn modelId="{A84720C0-D916-4AE6-99E0-F23A7B7360AC}" srcId="{97D3F9D7-64AE-4281-88EB-06B71868F0BA}" destId="{EFDC9ECE-BD9C-463F-8DC8-E398597188FA}" srcOrd="0" destOrd="0" parTransId="{0FEB8164-A836-4388-8E0D-81B27C58B99B}" sibTransId="{88E67D32-4E98-4B6C-B425-15C8335C4399}"/>
    <dgm:cxn modelId="{F5B883C6-D778-477B-946E-8144738F0BBA}" type="presOf" srcId="{78F8344A-D40A-4D48-BD78-8615105C8490}" destId="{573D7E35-DB1A-4DC7-9D2E-A9B0075A36AE}" srcOrd="0" destOrd="0" presId="urn:microsoft.com/office/officeart/2005/8/layout/radial4"/>
    <dgm:cxn modelId="{16AB60E9-ECF9-41D9-99B4-BF3F71489BB7}" type="presOf" srcId="{0FEB8164-A836-4388-8E0D-81B27C58B99B}" destId="{A6B20530-ACDE-4704-A4B1-7FF2090EA455}" srcOrd="0" destOrd="0" presId="urn:microsoft.com/office/officeart/2005/8/layout/radial4"/>
    <dgm:cxn modelId="{F1B0D937-89F5-4B00-8AAC-A5BA8405EB23}" type="presParOf" srcId="{573D7E35-DB1A-4DC7-9D2E-A9B0075A36AE}" destId="{7443FA81-8E11-491A-8C67-56BAF4733469}" srcOrd="0" destOrd="0" presId="urn:microsoft.com/office/officeart/2005/8/layout/radial4"/>
    <dgm:cxn modelId="{289B2C0D-9DC5-4660-A5AC-6BBFDF74BD45}" type="presParOf" srcId="{573D7E35-DB1A-4DC7-9D2E-A9B0075A36AE}" destId="{A6B20530-ACDE-4704-A4B1-7FF2090EA455}" srcOrd="1" destOrd="0" presId="urn:microsoft.com/office/officeart/2005/8/layout/radial4"/>
    <dgm:cxn modelId="{36CEC339-C4E3-4951-988F-39114512D248}" type="presParOf" srcId="{573D7E35-DB1A-4DC7-9D2E-A9B0075A36AE}" destId="{D8641CC0-1D1A-414B-B5E5-9E84241E9E62}" srcOrd="2" destOrd="0" presId="urn:microsoft.com/office/officeart/2005/8/layout/radial4"/>
    <dgm:cxn modelId="{D1C4661D-551F-4108-8C20-B268E160C5E6}" type="presParOf" srcId="{573D7E35-DB1A-4DC7-9D2E-A9B0075A36AE}" destId="{AC69EFC9-7228-438A-940C-8F4CFD01CDA7}" srcOrd="3" destOrd="0" presId="urn:microsoft.com/office/officeart/2005/8/layout/radial4"/>
    <dgm:cxn modelId="{BEC733F6-1C5E-4F3B-8F6F-5367F9B90D99}" type="presParOf" srcId="{573D7E35-DB1A-4DC7-9D2E-A9B0075A36AE}" destId="{D29F68CF-B480-4872-BF75-60E0BAD8D0C9}" srcOrd="4" destOrd="0" presId="urn:microsoft.com/office/officeart/2005/8/layout/radial4"/>
    <dgm:cxn modelId="{8E9932FB-501A-40C7-86E9-20D61ED8034E}" type="presParOf" srcId="{573D7E35-DB1A-4DC7-9D2E-A9B0075A36AE}" destId="{034168DF-80D1-4636-8314-CAB29B46DF47}" srcOrd="5" destOrd="0" presId="urn:microsoft.com/office/officeart/2005/8/layout/radial4"/>
    <dgm:cxn modelId="{FB936584-614A-452E-A129-6752621C0194}" type="presParOf" srcId="{573D7E35-DB1A-4DC7-9D2E-A9B0075A36AE}" destId="{9B95EFE6-CBF6-4372-B757-D1B603BD885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01220-B486-437F-A149-1027BB3F9194}">
      <dsp:nvSpPr>
        <dsp:cNvPr id="0" name=""/>
        <dsp:cNvSpPr/>
      </dsp:nvSpPr>
      <dsp:spPr>
        <a:xfrm flipH="1">
          <a:off x="9570630" y="2596567"/>
          <a:ext cx="1277894" cy="73770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 dirty="0"/>
        </a:p>
      </dsp:txBody>
      <dsp:txXfrm>
        <a:off x="9757773" y="2704602"/>
        <a:ext cx="903608" cy="521639"/>
      </dsp:txXfrm>
    </dsp:sp>
    <dsp:sp modelId="{38A70B2E-C1D1-429C-B7AF-EB186334FB48}">
      <dsp:nvSpPr>
        <dsp:cNvPr id="0" name=""/>
        <dsp:cNvSpPr/>
      </dsp:nvSpPr>
      <dsp:spPr>
        <a:xfrm>
          <a:off x="2194690" y="202929"/>
          <a:ext cx="4780834" cy="4983548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A4811-95BA-49A1-BBF7-15EF152E903F}">
      <dsp:nvSpPr>
        <dsp:cNvPr id="0" name=""/>
        <dsp:cNvSpPr/>
      </dsp:nvSpPr>
      <dsp:spPr>
        <a:xfrm>
          <a:off x="5154420" y="7315"/>
          <a:ext cx="1270942" cy="127067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F63B01-1429-4DEB-8392-3E23289744D6}">
      <dsp:nvSpPr>
        <dsp:cNvPr id="0" name=""/>
        <dsp:cNvSpPr/>
      </dsp:nvSpPr>
      <dsp:spPr>
        <a:xfrm>
          <a:off x="6296772" y="0"/>
          <a:ext cx="5168583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Book Recommendation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System</a:t>
          </a:r>
          <a:endParaRPr lang="en-IN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96772" y="0"/>
        <a:ext cx="5168583" cy="1230037"/>
      </dsp:txXfrm>
    </dsp:sp>
    <dsp:sp modelId="{0E18B6BB-86B8-4ADF-B0CB-4EA8B5286D25}">
      <dsp:nvSpPr>
        <dsp:cNvPr id="0" name=""/>
        <dsp:cNvSpPr/>
      </dsp:nvSpPr>
      <dsp:spPr>
        <a:xfrm>
          <a:off x="6093177" y="1190752"/>
          <a:ext cx="1270942" cy="1270677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953181-BB67-424B-945F-EEC8A371B284}">
      <dsp:nvSpPr>
        <dsp:cNvPr id="0" name=""/>
        <dsp:cNvSpPr/>
      </dsp:nvSpPr>
      <dsp:spPr>
        <a:xfrm>
          <a:off x="6115886" y="1212968"/>
          <a:ext cx="4384427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   Sentimental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      Analysis</a:t>
          </a:r>
          <a:endParaRPr lang="en-IN" sz="28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115886" y="1212968"/>
        <a:ext cx="4384427" cy="1230037"/>
      </dsp:txXfrm>
    </dsp:sp>
    <dsp:sp modelId="{AEE75C82-F66C-4E70-B057-EDD4EC2D9911}">
      <dsp:nvSpPr>
        <dsp:cNvPr id="0" name=""/>
        <dsp:cNvSpPr/>
      </dsp:nvSpPr>
      <dsp:spPr>
        <a:xfrm>
          <a:off x="6147655" y="2847977"/>
          <a:ext cx="1270942" cy="1270677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E4D15E-12F7-4150-9581-5E27170EC2EB}">
      <dsp:nvSpPr>
        <dsp:cNvPr id="0" name=""/>
        <dsp:cNvSpPr/>
      </dsp:nvSpPr>
      <dsp:spPr>
        <a:xfrm>
          <a:off x="6472502" y="3039027"/>
          <a:ext cx="8060576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	   Chat-Bot</a:t>
          </a:r>
          <a:endParaRPr lang="en-IN" sz="28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28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472502" y="3039027"/>
        <a:ext cx="8060576" cy="1230037"/>
      </dsp:txXfrm>
    </dsp:sp>
    <dsp:sp modelId="{E8983DFE-383A-499A-B87E-A9FD30C38FAD}">
      <dsp:nvSpPr>
        <dsp:cNvPr id="0" name=""/>
        <dsp:cNvSpPr/>
      </dsp:nvSpPr>
      <dsp:spPr>
        <a:xfrm>
          <a:off x="4882502" y="4146950"/>
          <a:ext cx="1655759" cy="1187994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89CD45-F924-4D7D-A25C-C3AF1C604AAD}">
      <dsp:nvSpPr>
        <dsp:cNvPr id="0" name=""/>
        <dsp:cNvSpPr/>
      </dsp:nvSpPr>
      <dsp:spPr>
        <a:xfrm>
          <a:off x="6552269" y="4188629"/>
          <a:ext cx="4205414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Android controlled Robotic Arm</a:t>
          </a:r>
        </a:p>
      </dsp:txBody>
      <dsp:txXfrm>
        <a:off x="6552269" y="4188629"/>
        <a:ext cx="4205414" cy="1230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3FA81-8E11-491A-8C67-56BAF4733469}">
      <dsp:nvSpPr>
        <dsp:cNvPr id="0" name=""/>
        <dsp:cNvSpPr/>
      </dsp:nvSpPr>
      <dsp:spPr>
        <a:xfrm>
          <a:off x="2165682" y="2762117"/>
          <a:ext cx="3526860" cy="230098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Recommendation System</a:t>
          </a:r>
          <a:endParaRPr lang="en-IN" sz="2400" kern="1200" dirty="0"/>
        </a:p>
      </dsp:txBody>
      <dsp:txXfrm>
        <a:off x="2682179" y="3099089"/>
        <a:ext cx="2493866" cy="1627042"/>
      </dsp:txXfrm>
    </dsp:sp>
    <dsp:sp modelId="{A6B20530-ACDE-4704-A4B1-7FF2090EA455}">
      <dsp:nvSpPr>
        <dsp:cNvPr id="0" name=""/>
        <dsp:cNvSpPr/>
      </dsp:nvSpPr>
      <dsp:spPr>
        <a:xfrm rot="13281096">
          <a:off x="1382142" y="2031821"/>
          <a:ext cx="1868738" cy="65578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641CC0-1D1A-414B-B5E5-9E84241E9E62}">
      <dsp:nvSpPr>
        <dsp:cNvPr id="0" name=""/>
        <dsp:cNvSpPr/>
      </dsp:nvSpPr>
      <dsp:spPr>
        <a:xfrm>
          <a:off x="301555" y="807497"/>
          <a:ext cx="2185937" cy="174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Customer’s Interest</a:t>
          </a:r>
          <a:endParaRPr lang="en-IN" sz="3300" kern="1200" dirty="0"/>
        </a:p>
      </dsp:txBody>
      <dsp:txXfrm>
        <a:off x="352774" y="858716"/>
        <a:ext cx="2083499" cy="1646311"/>
      </dsp:txXfrm>
    </dsp:sp>
    <dsp:sp modelId="{AC69EFC9-7228-438A-940C-8F4CFD01CDA7}">
      <dsp:nvSpPr>
        <dsp:cNvPr id="0" name=""/>
        <dsp:cNvSpPr/>
      </dsp:nvSpPr>
      <dsp:spPr>
        <a:xfrm rot="16200000">
          <a:off x="3038489" y="1439933"/>
          <a:ext cx="1781245" cy="65578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9F68CF-B480-4872-BF75-60E0BAD8D0C9}">
      <dsp:nvSpPr>
        <dsp:cNvPr id="0" name=""/>
        <dsp:cNvSpPr/>
      </dsp:nvSpPr>
      <dsp:spPr>
        <a:xfrm>
          <a:off x="2836143" y="2826"/>
          <a:ext cx="2185937" cy="174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Ratings</a:t>
          </a:r>
          <a:endParaRPr lang="en-IN" sz="3300" kern="1200" dirty="0"/>
        </a:p>
      </dsp:txBody>
      <dsp:txXfrm>
        <a:off x="2887362" y="54045"/>
        <a:ext cx="2083499" cy="1646311"/>
      </dsp:txXfrm>
    </dsp:sp>
    <dsp:sp modelId="{034168DF-80D1-4636-8314-CAB29B46DF47}">
      <dsp:nvSpPr>
        <dsp:cNvPr id="0" name=""/>
        <dsp:cNvSpPr/>
      </dsp:nvSpPr>
      <dsp:spPr>
        <a:xfrm rot="19200011">
          <a:off x="4854922" y="1900228"/>
          <a:ext cx="2163401" cy="65578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95EFE6-CBF6-4372-B757-D1B603BD885C}">
      <dsp:nvSpPr>
        <dsp:cNvPr id="0" name=""/>
        <dsp:cNvSpPr/>
      </dsp:nvSpPr>
      <dsp:spPr>
        <a:xfrm>
          <a:off x="5672287" y="658443"/>
          <a:ext cx="2185937" cy="174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Best Pick</a:t>
          </a:r>
          <a:endParaRPr lang="en-IN" sz="3300" kern="1200" dirty="0"/>
        </a:p>
      </dsp:txBody>
      <dsp:txXfrm>
        <a:off x="5723506" y="709662"/>
        <a:ext cx="2083499" cy="1646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1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14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758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24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2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24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1398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40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23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75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576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7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72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93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23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4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44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00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159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81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98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405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5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41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97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5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80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51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D5BB-D69F-41C6-8631-CC541B9FB1F1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D142D-C24F-4956-9448-D2B413E71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89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272360" y="29486"/>
            <a:ext cx="967511" cy="104858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" b="91584" l="2410" r="96386">
                        <a14:backgroundMark x1="57028" y1="23762" x2="57028" y2="23762"/>
                        <a14:backgroundMark x1="67470" y1="35644" x2="67470" y2="35644"/>
                        <a14:backgroundMark x1="30924" y1="52475" x2="30924" y2="52475"/>
                        <a14:backgroundMark x1="40964" y1="26733" x2="40964" y2="26733"/>
                        <a14:backgroundMark x1="68273" y1="64851" x2="68273" y2="64851"/>
                        <a14:backgroundMark x1="72691" y1="53465" x2="72691" y2="53465"/>
                        <a14:backgroundMark x1="60643" y1="24257" x2="60643" y2="24257"/>
                        <a14:backgroundMark x1="38554" y1="24257" x2="38554" y2="24257"/>
                        <a14:backgroundMark x1="39759" y1="23762" x2="39759" y2="23762"/>
                        <a14:backgroundMark x1="34137" y1="38119" x2="34137" y2="38119"/>
                        <a14:backgroundMark x1="36546" y1="36139" x2="36546" y2="36139"/>
                        <a14:backgroundMark x1="32932" y1="45050" x2="32932" y2="45050"/>
                        <a14:backgroundMark x1="32530" y1="58911" x2="32530" y2="58911"/>
                        <a14:backgroundMark x1="34538" y1="63861" x2="34538" y2="63861"/>
                        <a14:backgroundMark x1="36948" y1="34158" x2="36948" y2="34158"/>
                        <a14:backgroundMark x1="39357" y1="35149" x2="39357" y2="35149"/>
                        <a14:backgroundMark x1="29317" y1="15347" x2="29317" y2="15347"/>
                        <a14:backgroundMark x1="73494" y1="15347" x2="73494" y2="15347"/>
                        <a14:backgroundMark x1="63454" y1="72772" x2="63454" y2="72772"/>
                        <a14:backgroundMark x1="52209" y1="77723" x2="52209" y2="77723"/>
                        <a14:backgroundMark x1="57028" y1="76733" x2="57028" y2="76733"/>
                        <a14:backgroundMark x1="46586" y1="76733" x2="46586" y2="76733"/>
                        <a14:backgroundMark x1="43775" y1="75743" x2="43775" y2="75743"/>
                        <a14:backgroundMark x1="46185" y1="18812" x2="46185" y2="18812"/>
                        <a14:backgroundMark x1="39357" y1="71287" x2="39357" y2="71287"/>
                        <a14:backgroundMark x1="43373" y1="30693" x2="43373" y2="30693"/>
                        <a14:backgroundMark x1="42972" y1="26733" x2="42972" y2="26733"/>
                        <a14:backgroundMark x1="50201" y1="23267" x2="50201" y2="23267"/>
                        <a14:backgroundMark x1="52610" y1="26238" x2="52610" y2="26238"/>
                        <a14:backgroundMark x1="57831" y1="30693" x2="57831" y2="3069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58343" y="25758"/>
            <a:ext cx="1536039" cy="10523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381330" y="111315"/>
            <a:ext cx="1214941" cy="881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"/>
          <p:cNvSpPr/>
          <p:nvPr/>
        </p:nvSpPr>
        <p:spPr>
          <a:xfrm>
            <a:off x="1558343" y="1065807"/>
            <a:ext cx="9073723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8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AKH</a:t>
            </a:r>
            <a:r>
              <a:rPr lang="en-IN" altLang="en-US" sz="1588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1588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 BHARATIYA MARATHA SHIKSHAN PARISHAD'S</a:t>
            </a:r>
            <a:br>
              <a:rPr lang="en-US" altLang="en-US" sz="1588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1588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ANANTRAO  PAWAR  COLLEGE  OF  ENGINEERING  &amp;  RESEARCH  PUNE</a:t>
            </a:r>
            <a:br>
              <a:rPr lang="en-US" altLang="en-US" sz="11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191" b="1" dirty="0">
              <a:solidFill>
                <a:srgbClr val="39639D">
                  <a:lumMod val="60000"/>
                  <a:lumOff val="40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2054639" y="2373891"/>
            <a:ext cx="7444645" cy="37644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591" b="1" dirty="0">
                <a:solidFill>
                  <a:prstClr val="white">
                    <a:lumMod val="50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159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endParaRPr lang="en-IN" sz="1591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sz="1591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Name                        Roll No.</a:t>
            </a: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endParaRPr lang="en-IN" sz="1591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Aneksha Ravindra Bhosale(4403)</a:t>
            </a:r>
          </a:p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Pranali Gopinath Randhe (4401)</a:t>
            </a:r>
          </a:p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Rohan Rajkumar Tekale (4417)</a:t>
            </a:r>
          </a:p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9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Rushikesh Dnyandeo shinde(4416</a:t>
            </a:r>
            <a:r>
              <a:rPr lang="en-IN" altLang="en-US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1591" b="1" dirty="0">
                <a:solidFill>
                  <a:srgbClr val="39639D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591" b="1" dirty="0">
              <a:solidFill>
                <a:srgbClr val="39639D">
                  <a:lumMod val="60000"/>
                  <a:lumOff val="4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endParaRPr lang="en-IN" sz="1591" dirty="0">
              <a:solidFill>
                <a:srgbClr val="39639D">
                  <a:lumMod val="60000"/>
                  <a:lumOff val="40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endParaRPr lang="en-US" sz="1591" dirty="0">
              <a:solidFill>
                <a:srgbClr val="39639D">
                  <a:lumMod val="60000"/>
                  <a:lumOff val="40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endParaRPr lang="zh-CN" altLang="en-US" sz="1591" dirty="0">
              <a:solidFill>
                <a:srgbClr val="39639D">
                  <a:lumMod val="60000"/>
                  <a:lumOff val="40000"/>
                </a:srgbClr>
              </a:solidFill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5841" y="1853398"/>
            <a:ext cx="10245917" cy="3786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sz="1861" b="1" u="sng" kern="1800" dirty="0">
                <a:solidFill>
                  <a:prstClr val="black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“Smart AI Based Solutions and Services For Businesses”</a:t>
            </a:r>
            <a:endParaRPr lang="en-IN" sz="1861" b="1" dirty="0">
              <a:solidFill>
                <a:prstClr val="black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595742" y="5697844"/>
            <a:ext cx="9036324" cy="96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IN" sz="2382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Telecommunication Engineering</a:t>
            </a:r>
            <a:endParaRPr lang="en-IN" sz="1588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936" algn="ctr" defTabSz="850849" fontAlgn="base">
              <a:spcBef>
                <a:spcPct val="0"/>
              </a:spcBef>
              <a:spcAft>
                <a:spcPct val="0"/>
              </a:spcAft>
            </a:pPr>
            <a:r>
              <a:rPr lang="en-US" sz="1588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2022-2023</a:t>
            </a:r>
            <a:endParaRPr lang="en-IN" sz="1588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850849" fontAlgn="base">
              <a:spcBef>
                <a:spcPct val="0"/>
              </a:spcBef>
              <a:spcAft>
                <a:spcPct val="0"/>
              </a:spcAft>
            </a:pPr>
            <a:endParaRPr lang="en-IN" sz="16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3649445" y="4721325"/>
            <a:ext cx="4466788" cy="43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8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75" b="1" dirty="0">
                <a:solidFill>
                  <a:srgbClr val="2DA2BF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        Project Guide:- 	Prof. Snehal Veer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F62EC4F0-AEA0-CEC7-4229-A8FBC7374000}"/>
              </a:ext>
            </a:extLst>
          </p:cNvPr>
          <p:cNvSpPr/>
          <p:nvPr/>
        </p:nvSpPr>
        <p:spPr>
          <a:xfrm>
            <a:off x="9931316" y="1519354"/>
            <a:ext cx="2184400" cy="10103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databases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E892F64-8F8E-9D1C-F9A4-36B903CC8CB4}"/>
              </a:ext>
            </a:extLst>
          </p:cNvPr>
          <p:cNvSpPr/>
          <p:nvPr/>
        </p:nvSpPr>
        <p:spPr>
          <a:xfrm>
            <a:off x="9931316" y="5381354"/>
            <a:ext cx="2184396" cy="108580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Text Classifier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6B953B-E8A4-A398-BDE0-8A6D6A5CC3E2}"/>
              </a:ext>
            </a:extLst>
          </p:cNvPr>
          <p:cNvSpPr/>
          <p:nvPr/>
        </p:nvSpPr>
        <p:spPr>
          <a:xfrm>
            <a:off x="9931316" y="3391252"/>
            <a:ext cx="2184392" cy="108580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348155E4-4ADC-7C24-965A-50ED655EEE80}"/>
              </a:ext>
            </a:extLst>
          </p:cNvPr>
          <p:cNvSpPr/>
          <p:nvPr/>
        </p:nvSpPr>
        <p:spPr>
          <a:xfrm>
            <a:off x="5908113" y="5419102"/>
            <a:ext cx="2184400" cy="10103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2F9ACA0-7767-F533-A019-45168A48CEE7}"/>
              </a:ext>
            </a:extLst>
          </p:cNvPr>
          <p:cNvSpPr/>
          <p:nvPr/>
        </p:nvSpPr>
        <p:spPr>
          <a:xfrm>
            <a:off x="5908113" y="3429000"/>
            <a:ext cx="2184400" cy="10103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D2C2015-C131-6267-AAA5-E93E99C0E61B}"/>
              </a:ext>
            </a:extLst>
          </p:cNvPr>
          <p:cNvSpPr/>
          <p:nvPr/>
        </p:nvSpPr>
        <p:spPr>
          <a:xfrm>
            <a:off x="5908113" y="1451728"/>
            <a:ext cx="2184400" cy="101031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29F5AE-9EB8-2608-72C9-9271049F44D0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1023512" y="2529666"/>
            <a:ext cx="4" cy="86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79FECD-E7BB-B6E6-4C3D-1AE72939A1C7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11023512" y="4477060"/>
            <a:ext cx="2" cy="904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535EA3-6CE4-275D-FCD0-12CC2B424AB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000313" y="2462040"/>
            <a:ext cx="0" cy="96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E14F43-127C-4224-7DE5-C65EC5AF75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7000313" y="4439312"/>
            <a:ext cx="0" cy="979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AA972B-4CD9-6D2C-0236-8F770334E27C}"/>
              </a:ext>
            </a:extLst>
          </p:cNvPr>
          <p:cNvSpPr txBox="1"/>
          <p:nvPr/>
        </p:nvSpPr>
        <p:spPr>
          <a:xfrm>
            <a:off x="238385" y="1396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Feedback System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1EE99-DDB7-AE66-6C46-5E0FD716F11F}"/>
              </a:ext>
            </a:extLst>
          </p:cNvPr>
          <p:cNvCxnSpPr>
            <a:stCxn id="3" idx="1"/>
            <a:endCxn id="5" idx="3"/>
          </p:cNvCxnSpPr>
          <p:nvPr/>
        </p:nvCxnSpPr>
        <p:spPr>
          <a:xfrm flipH="1">
            <a:off x="8092513" y="5924258"/>
            <a:ext cx="18388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2B0723C-0189-6DC9-5F7D-61774A2D7916}"/>
              </a:ext>
            </a:extLst>
          </p:cNvPr>
          <p:cNvSpPr txBox="1"/>
          <p:nvPr/>
        </p:nvSpPr>
        <p:spPr>
          <a:xfrm>
            <a:off x="-60803" y="2277386"/>
            <a:ext cx="59689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-book.csv,ratings.csv,users.csv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Languages-  </a:t>
            </a:r>
            <a:r>
              <a:rPr kumimoji="0" lang="en-ZA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Tools &amp; Libraries- 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Pandas,Matplotlib,TensorFlow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CD56065-78A8-8E74-3848-6EBF3EAF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10" y="4823883"/>
            <a:ext cx="26765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3C035E98-071B-9E50-8F7F-F9EA006BA8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6552" y="1265923"/>
            <a:ext cx="8065970" cy="5464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9F07C-5E00-2008-F50F-47359499C48F}"/>
              </a:ext>
            </a:extLst>
          </p:cNvPr>
          <p:cNvSpPr/>
          <p:nvPr/>
        </p:nvSpPr>
        <p:spPr>
          <a:xfrm>
            <a:off x="5934075" y="1884363"/>
            <a:ext cx="190249" cy="77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6E032-5467-2C9A-03CC-2D1405A20734}"/>
              </a:ext>
            </a:extLst>
          </p:cNvPr>
          <p:cNvSpPr/>
          <p:nvPr/>
        </p:nvSpPr>
        <p:spPr>
          <a:xfrm>
            <a:off x="6529387" y="5557837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366856-7A02-7DAF-FE03-DD13FE70CF97}"/>
              </a:ext>
            </a:extLst>
          </p:cNvPr>
          <p:cNvCxnSpPr>
            <a:cxnSpLocks/>
          </p:cNvCxnSpPr>
          <p:nvPr/>
        </p:nvCxnSpPr>
        <p:spPr>
          <a:xfrm>
            <a:off x="9555480" y="4975225"/>
            <a:ext cx="0" cy="41465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3CB2D0-50AE-1309-5817-094BEA4F1C30}"/>
              </a:ext>
            </a:extLst>
          </p:cNvPr>
          <p:cNvCxnSpPr/>
          <p:nvPr/>
        </p:nvCxnSpPr>
        <p:spPr>
          <a:xfrm>
            <a:off x="9515475" y="4949825"/>
            <a:ext cx="400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AEF7D7-DDDB-5580-DC42-535167116A73}"/>
              </a:ext>
            </a:extLst>
          </p:cNvPr>
          <p:cNvSpPr txBox="1"/>
          <p:nvPr/>
        </p:nvSpPr>
        <p:spPr>
          <a:xfrm>
            <a:off x="431783" y="224408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00" dirty="0">
                <a:solidFill>
                  <a:srgbClr val="1CAD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</p:spTree>
    <p:extLst>
      <p:ext uri="{BB962C8B-B14F-4D97-AF65-F5344CB8AC3E}">
        <p14:creationId xmlns:p14="http://schemas.microsoft.com/office/powerpoint/2010/main" val="147846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B25726F-5B72-B7CC-A458-D0769F1A16CD}"/>
              </a:ext>
            </a:extLst>
          </p:cNvPr>
          <p:cNvSpPr/>
          <p:nvPr/>
        </p:nvSpPr>
        <p:spPr>
          <a:xfrm>
            <a:off x="464456" y="1302657"/>
            <a:ext cx="2098800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F8C2D2-46F4-FDCA-FD32-B147D9158D67}"/>
              </a:ext>
            </a:extLst>
          </p:cNvPr>
          <p:cNvSpPr/>
          <p:nvPr/>
        </p:nvSpPr>
        <p:spPr>
          <a:xfrm>
            <a:off x="2967800" y="1302658"/>
            <a:ext cx="2098800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 05 Bluetooth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8E741-1E19-A626-0A50-5D1E98929BAB}"/>
              </a:ext>
            </a:extLst>
          </p:cNvPr>
          <p:cNvSpPr/>
          <p:nvPr/>
        </p:nvSpPr>
        <p:spPr>
          <a:xfrm>
            <a:off x="5514999" y="1162953"/>
            <a:ext cx="2098800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1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A2C051-C076-8127-2E61-C4870E01AE91}"/>
              </a:ext>
            </a:extLst>
          </p:cNvPr>
          <p:cNvSpPr/>
          <p:nvPr/>
        </p:nvSpPr>
        <p:spPr>
          <a:xfrm rot="10800000" flipV="1">
            <a:off x="5514999" y="5316438"/>
            <a:ext cx="2098800" cy="1164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3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0EFA8C-6DBC-F4BB-09CF-6F7D9D9DCE20}"/>
              </a:ext>
            </a:extLst>
          </p:cNvPr>
          <p:cNvSpPr/>
          <p:nvPr/>
        </p:nvSpPr>
        <p:spPr>
          <a:xfrm>
            <a:off x="7278906" y="3142526"/>
            <a:ext cx="2098800" cy="1254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Controlled shield for Arduino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F9254-4909-3D06-2065-CD49645A998A}"/>
              </a:ext>
            </a:extLst>
          </p:cNvPr>
          <p:cNvSpPr/>
          <p:nvPr/>
        </p:nvSpPr>
        <p:spPr>
          <a:xfrm flipH="1">
            <a:off x="9377706" y="1165428"/>
            <a:ext cx="2098800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motor2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EF8CAE-28CE-308D-6820-931D97336CB0}"/>
              </a:ext>
            </a:extLst>
          </p:cNvPr>
          <p:cNvSpPr/>
          <p:nvPr/>
        </p:nvSpPr>
        <p:spPr>
          <a:xfrm flipH="1">
            <a:off x="9300776" y="5278694"/>
            <a:ext cx="2098800" cy="119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 4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52C01F-C204-94BE-4548-73A599083FE0}"/>
              </a:ext>
            </a:extLst>
          </p:cNvPr>
          <p:cNvCxnSpPr>
            <a:cxnSpLocks/>
          </p:cNvCxnSpPr>
          <p:nvPr/>
        </p:nvCxnSpPr>
        <p:spPr>
          <a:xfrm>
            <a:off x="2563256" y="1705428"/>
            <a:ext cx="404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CEC967F-A09C-18E7-3B3C-80C291FFB6D0}"/>
              </a:ext>
            </a:extLst>
          </p:cNvPr>
          <p:cNvSpPr/>
          <p:nvPr/>
        </p:nvSpPr>
        <p:spPr>
          <a:xfrm flipH="1">
            <a:off x="3001901" y="4812846"/>
            <a:ext cx="2098800" cy="1164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FC289A-6106-3A2F-865F-67D5CAB67CB2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13856" y="2382657"/>
            <a:ext cx="0" cy="140712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05EF82-8C9A-7582-AE65-81A106078E9D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1496455" y="3769610"/>
            <a:ext cx="5782451" cy="20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5DC4B0-D558-9A5B-AB5A-241BD482B37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051301" y="4154714"/>
            <a:ext cx="0" cy="658132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44A3622-5DB2-394C-302E-D2750D22F0AD}"/>
              </a:ext>
            </a:extLst>
          </p:cNvPr>
          <p:cNvCxnSpPr>
            <a:cxnSpLocks/>
          </p:cNvCxnSpPr>
          <p:nvPr/>
        </p:nvCxnSpPr>
        <p:spPr>
          <a:xfrm>
            <a:off x="4051301" y="4154714"/>
            <a:ext cx="32276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261E953-8817-58C2-7693-76355838FC26}"/>
              </a:ext>
            </a:extLst>
          </p:cNvPr>
          <p:cNvSpPr txBox="1"/>
          <p:nvPr/>
        </p:nvSpPr>
        <p:spPr>
          <a:xfrm>
            <a:off x="650240" y="1959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10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Robotic Car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2EA58E-DA1F-E34A-D803-44DDC08C9FDC}"/>
              </a:ext>
            </a:extLst>
          </p:cNvPr>
          <p:cNvCxnSpPr>
            <a:endCxn id="47" idx="0"/>
          </p:cNvCxnSpPr>
          <p:nvPr/>
        </p:nvCxnSpPr>
        <p:spPr>
          <a:xfrm>
            <a:off x="8328306" y="2760133"/>
            <a:ext cx="0" cy="382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D30E8B-DDED-9805-DBA9-D148730B12E8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6564399" y="2242952"/>
            <a:ext cx="0" cy="500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79EBD-E4A1-403E-EE2E-1640EBC8B7FF}"/>
              </a:ext>
            </a:extLst>
          </p:cNvPr>
          <p:cNvCxnSpPr>
            <a:cxnSpLocks/>
          </p:cNvCxnSpPr>
          <p:nvPr/>
        </p:nvCxnSpPr>
        <p:spPr>
          <a:xfrm>
            <a:off x="6564399" y="2746545"/>
            <a:ext cx="1813801" cy="13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4FDF63-A89B-31EB-CBB2-E83EEC165EC2}"/>
              </a:ext>
            </a:extLst>
          </p:cNvPr>
          <p:cNvCxnSpPr>
            <a:cxnSpLocks/>
          </p:cNvCxnSpPr>
          <p:nvPr/>
        </p:nvCxnSpPr>
        <p:spPr>
          <a:xfrm flipV="1">
            <a:off x="8328306" y="2727346"/>
            <a:ext cx="2098800" cy="327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753C7C-1B62-C533-16C2-BFDB57595123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0427106" y="2245428"/>
            <a:ext cx="0" cy="501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B12A93-BE89-F1B4-D17F-429903DEE81C}"/>
              </a:ext>
            </a:extLst>
          </p:cNvPr>
          <p:cNvCxnSpPr>
            <a:endCxn id="47" idx="2"/>
          </p:cNvCxnSpPr>
          <p:nvPr/>
        </p:nvCxnSpPr>
        <p:spPr>
          <a:xfrm flipV="1">
            <a:off x="8328306" y="4396694"/>
            <a:ext cx="0" cy="38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CFCC03-7D3B-5F5F-9B75-7B70BE4F8756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6564398" y="4778294"/>
            <a:ext cx="1" cy="5381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B5D87E-34DA-7D40-2D86-D9023B18F64B}"/>
              </a:ext>
            </a:extLst>
          </p:cNvPr>
          <p:cNvCxnSpPr/>
          <p:nvPr/>
        </p:nvCxnSpPr>
        <p:spPr>
          <a:xfrm>
            <a:off x="6564398" y="4778294"/>
            <a:ext cx="17639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B73754-7C92-5EB1-C140-B490164CCF7D}"/>
              </a:ext>
            </a:extLst>
          </p:cNvPr>
          <p:cNvCxnSpPr>
            <a:cxnSpLocks/>
          </p:cNvCxnSpPr>
          <p:nvPr/>
        </p:nvCxnSpPr>
        <p:spPr>
          <a:xfrm flipV="1">
            <a:off x="10363606" y="4778294"/>
            <a:ext cx="0" cy="500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0ECF1F-481F-77B9-0FFB-3A90BA4AF0D0}"/>
              </a:ext>
            </a:extLst>
          </p:cNvPr>
          <p:cNvCxnSpPr>
            <a:cxnSpLocks/>
          </p:cNvCxnSpPr>
          <p:nvPr/>
        </p:nvCxnSpPr>
        <p:spPr>
          <a:xfrm flipH="1" flipV="1">
            <a:off x="8328306" y="4778294"/>
            <a:ext cx="2035300" cy="23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2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9366D4-CB4A-DEBF-D5AB-AC06AD447621}"/>
              </a:ext>
            </a:extLst>
          </p:cNvPr>
          <p:cNvSpPr txBox="1"/>
          <p:nvPr/>
        </p:nvSpPr>
        <p:spPr>
          <a:xfrm>
            <a:off x="0" y="1256976"/>
            <a:ext cx="70192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-Arduino Uno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Languages-  </a:t>
            </a:r>
            <a:r>
              <a:rPr kumimoji="0" lang="en-ZA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Tools &amp; Libraries- </a:t>
            </a:r>
            <a:r>
              <a:rPr lang="pt-BR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0A957-F7C9-1FDE-F63F-04B8C750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95" y="1387799"/>
            <a:ext cx="1744318" cy="283769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56CDC-4012-531F-0609-9AA962D35449}"/>
              </a:ext>
            </a:extLst>
          </p:cNvPr>
          <p:cNvSpPr txBox="1"/>
          <p:nvPr/>
        </p:nvSpPr>
        <p:spPr>
          <a:xfrm>
            <a:off x="199724" y="393917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0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Robotic Arm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63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6E0CB30-7CCC-B0B9-D61C-2B07E289F390}"/>
              </a:ext>
            </a:extLst>
          </p:cNvPr>
          <p:cNvSpPr/>
          <p:nvPr/>
        </p:nvSpPr>
        <p:spPr>
          <a:xfrm>
            <a:off x="8834276" y="1963300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The Best Probability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8D730E-D022-3A07-766D-4BE3F51815A8}"/>
              </a:ext>
            </a:extLst>
          </p:cNvPr>
          <p:cNvSpPr/>
          <p:nvPr/>
        </p:nvSpPr>
        <p:spPr>
          <a:xfrm>
            <a:off x="681392" y="3858994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Long Response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FFB8B1-1B17-8151-11CE-8D9309AA2910}"/>
              </a:ext>
            </a:extLst>
          </p:cNvPr>
          <p:cNvSpPr/>
          <p:nvPr/>
        </p:nvSpPr>
        <p:spPr>
          <a:xfrm>
            <a:off x="6112053" y="3858994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 Words in predefined message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7121E57-F869-C347-23DB-97002C93F3B3}"/>
              </a:ext>
            </a:extLst>
          </p:cNvPr>
          <p:cNvSpPr/>
          <p:nvPr/>
        </p:nvSpPr>
        <p:spPr>
          <a:xfrm>
            <a:off x="8834276" y="3858994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percent of recognized word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DEE1E4-9A73-7375-3996-BEAD3FC9D414}"/>
              </a:ext>
            </a:extLst>
          </p:cNvPr>
          <p:cNvSpPr/>
          <p:nvPr/>
        </p:nvSpPr>
        <p:spPr>
          <a:xfrm>
            <a:off x="3410451" y="3858994"/>
            <a:ext cx="2098800" cy="1080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The Response creation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AA2AB7-ED91-958F-1A0A-7DCEBF6ECF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96585" y="2503300"/>
            <a:ext cx="613866" cy="2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0E3A48-BD16-E883-0022-89F6CAD656F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509251" y="2503300"/>
            <a:ext cx="613866" cy="2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C4AF5C-5CF3-3349-FB6B-1B7FDE2012F3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8221917" y="2503300"/>
            <a:ext cx="6123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8AB787-0EEB-DAF2-94C1-CDE2F9A5A5FF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8210853" y="4398994"/>
            <a:ext cx="623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7D44C0-059C-A93A-71B1-047800D9D8C2}"/>
              </a:ext>
            </a:extLst>
          </p:cNvPr>
          <p:cNvCxnSpPr>
            <a:cxnSpLocks/>
            <a:stCxn id="42" idx="1"/>
            <a:endCxn id="44" idx="3"/>
          </p:cNvCxnSpPr>
          <p:nvPr/>
        </p:nvCxnSpPr>
        <p:spPr>
          <a:xfrm flipH="1">
            <a:off x="5509251" y="4398994"/>
            <a:ext cx="6028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A673A18-04B1-B818-3100-EA5A58A83F8C}"/>
              </a:ext>
            </a:extLst>
          </p:cNvPr>
          <p:cNvCxnSpPr>
            <a:cxnSpLocks/>
            <a:stCxn id="44" idx="1"/>
            <a:endCxn id="41" idx="3"/>
          </p:cNvCxnSpPr>
          <p:nvPr/>
        </p:nvCxnSpPr>
        <p:spPr>
          <a:xfrm flipH="1" flipV="1">
            <a:off x="2780192" y="4398994"/>
            <a:ext cx="6302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90499B-C4DD-7BD1-BFA7-55150943E3F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933076" y="2503300"/>
            <a:ext cx="84945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1F0358-1D8D-9981-BB44-B1DFE1EFFF43}"/>
              </a:ext>
            </a:extLst>
          </p:cNvPr>
          <p:cNvCxnSpPr>
            <a:cxnSpLocks/>
          </p:cNvCxnSpPr>
          <p:nvPr/>
        </p:nvCxnSpPr>
        <p:spPr>
          <a:xfrm>
            <a:off x="11782535" y="2503300"/>
            <a:ext cx="0" cy="189569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63F30B6-B25E-8225-7E27-47CA6AB3FF4A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10933076" y="4398994"/>
            <a:ext cx="8494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0CE9BF8-A965-79E4-B4E3-835070F4F368}"/>
              </a:ext>
            </a:extLst>
          </p:cNvPr>
          <p:cNvSpPr txBox="1"/>
          <p:nvPr/>
        </p:nvSpPr>
        <p:spPr>
          <a:xfrm>
            <a:off x="324848" y="311240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Chat-Bot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0BD0DC-78DF-50C4-184C-2195AA78DB65}"/>
              </a:ext>
            </a:extLst>
          </p:cNvPr>
          <p:cNvSpPr/>
          <p:nvPr/>
        </p:nvSpPr>
        <p:spPr>
          <a:xfrm>
            <a:off x="697785" y="1963300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CD7723-B404-51C7-5F15-572499299288}"/>
              </a:ext>
            </a:extLst>
          </p:cNvPr>
          <p:cNvSpPr/>
          <p:nvPr/>
        </p:nvSpPr>
        <p:spPr>
          <a:xfrm>
            <a:off x="3410451" y="1965420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3EA1A7-7B7E-0A58-8826-0B68993ED062}"/>
              </a:ext>
            </a:extLst>
          </p:cNvPr>
          <p:cNvSpPr/>
          <p:nvPr/>
        </p:nvSpPr>
        <p:spPr>
          <a:xfrm>
            <a:off x="6123117" y="1963300"/>
            <a:ext cx="2098800" cy="108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response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9EF25-FC7E-D932-5681-E3B179AF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49" y="-24329"/>
            <a:ext cx="2098801" cy="18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37BF8B-366B-F032-D881-5CB0EC1F5E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73" r="1273"/>
          <a:stretch>
            <a:fillRect/>
          </a:stretch>
        </p:blipFill>
        <p:spPr>
          <a:xfrm>
            <a:off x="4639297" y="611204"/>
            <a:ext cx="3604746" cy="533313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D66B2-59CA-E82C-9BF8-2FF5126D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7691B-BF88-A828-BBD5-9350F9B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393AE4-E68D-8FE9-42F9-3A3C75DB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793" y="4507971"/>
            <a:ext cx="3758941" cy="46947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EBCB6A-90D4-FC7F-A041-54E3B6B9E47F}"/>
              </a:ext>
            </a:extLst>
          </p:cNvPr>
          <p:cNvSpPr/>
          <p:nvPr/>
        </p:nvSpPr>
        <p:spPr>
          <a:xfrm>
            <a:off x="8479857" y="2454441"/>
            <a:ext cx="3712143" cy="1540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CD47D-3284-6480-069C-83CEC54B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7" y="-57760"/>
            <a:ext cx="4468261" cy="2920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2B343-091D-DF10-9F72-A9746C29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715" y="297644"/>
            <a:ext cx="3484215" cy="1521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02948-B113-95C3-225A-CB517B82B7B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244043" y="2364408"/>
            <a:ext cx="3810000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8E38F-12CC-EAFC-A6E4-163CF46F0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875" y="3501323"/>
            <a:ext cx="3033084" cy="30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16A9-B05A-6C7D-49EE-0728F138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-173355"/>
            <a:ext cx="10515600" cy="1325563"/>
          </a:xfrm>
        </p:spPr>
        <p:txBody>
          <a:bodyPr/>
          <a:lstStyle/>
          <a:p>
            <a:r>
              <a:rPr lang="en-US" sz="3600" b="1" spc="1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Coding Part…..</a:t>
            </a:r>
            <a:endParaRPr lang="en-IN" sz="3600" b="1" spc="100" dirty="0">
              <a:solidFill>
                <a:schemeClr val="accen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E7279-6590-6C4E-2FCA-D7849FC1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877570"/>
            <a:ext cx="10342880" cy="5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9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2EA21E-4350-FA37-CBBF-5059C3124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17854"/>
            <a:ext cx="10678160" cy="60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AC7D2-AA36-6464-9B1D-4419900CB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8" y="406400"/>
            <a:ext cx="11144391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CD15E-632C-AF33-A03F-3AEBB266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EF911-3EDA-E7BE-37BF-75DD5526DCA3}"/>
              </a:ext>
            </a:extLst>
          </p:cNvPr>
          <p:cNvSpPr txBox="1"/>
          <p:nvPr/>
        </p:nvSpPr>
        <p:spPr>
          <a:xfrm>
            <a:off x="491958" y="69850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3600" b="1" spc="1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A10B17-DD88-56BB-528F-B0CA8B308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817862"/>
            <a:ext cx="10495312" cy="59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47773" y="2019753"/>
            <a:ext cx="5362575" cy="4094961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System​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68" y="1155031"/>
            <a:ext cx="5449649" cy="75961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62E2F-E8C9-7D2A-9F6A-59E11728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74" y="711869"/>
            <a:ext cx="453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2E348BB-DB5C-699B-421D-8230485D12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85762"/>
            <a:ext cx="10820400" cy="6086475"/>
          </a:xfrm>
        </p:spPr>
      </p:pic>
    </p:spTree>
    <p:extLst>
      <p:ext uri="{BB962C8B-B14F-4D97-AF65-F5344CB8AC3E}">
        <p14:creationId xmlns:p14="http://schemas.microsoft.com/office/powerpoint/2010/main" val="289147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5417A9-C071-6DDE-040F-A53671922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4" y="421640"/>
            <a:ext cx="10692836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19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8524C-7650-CE5D-6F1E-51E3ED416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465667"/>
            <a:ext cx="6908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2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E2C1D7-5B3D-054D-10B9-9DB9363E184B}"/>
              </a:ext>
            </a:extLst>
          </p:cNvPr>
          <p:cNvSpPr txBox="1"/>
          <p:nvPr/>
        </p:nvSpPr>
        <p:spPr>
          <a:xfrm>
            <a:off x="711200" y="3931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0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References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07C6B-5134-FD67-BD82-D8DA2181B53A}"/>
              </a:ext>
            </a:extLst>
          </p:cNvPr>
          <p:cNvSpPr txBox="1"/>
          <p:nvPr/>
        </p:nvSpPr>
        <p:spPr>
          <a:xfrm>
            <a:off x="1058332" y="1293968"/>
            <a:ext cx="971126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1] Farhan Fuad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Rupom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Shafaitul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Jannat, Farjana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Ferdousi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Tamanna, Md.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Motaharul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“EMG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Controlled Bionic Robotic Arm using Artificial Intelligence and Machine Learning”, 2020 IEEE</a:t>
            </a: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10 Symposium (TENSYMP), 5-7 June 2020, Dhaka, Bangladesh.</a:t>
            </a:r>
          </a:p>
          <a:p>
            <a:pPr algn="l"/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2] Praveen Kumar, Mayank Sharma, Seema Rawat,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Tanupriya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Choudhury, “Designing and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Chatbot Using Machine Learning”,2018 International Conference on System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&amp; Advancement in Research Trends</a:t>
            </a:r>
          </a:p>
          <a:p>
            <a:pPr algn="l"/>
            <a:endParaRPr lang="en-US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3]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Neelkumar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P. Patel1, Devangi R. Parikh, Prof. Darshan A. Patel, Prof. Ronak R. Patel, “AI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Web-Based Human-Like Interactive University Chatbot (UNIBOT),” Proceedings of the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Third International Conference on Electronics Communication and Aerospace</a:t>
            </a: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Technology.</a:t>
            </a:r>
          </a:p>
          <a:p>
            <a:pPr algn="l"/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4]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Shaziya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Banu 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Shantala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 Patil, “An Intelligent Web App Chatbot” , 2020 International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Smart Technologies in Computing, Electrical and Electronics.</a:t>
            </a:r>
          </a:p>
          <a:p>
            <a:pPr algn="l"/>
            <a:endParaRPr lang="en-US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5]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Hrushikesh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Koundinya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K, Ajay Krishna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Palakurthi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Vaishnavi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Putnala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Ashok Kumar</a:t>
            </a:r>
          </a:p>
          <a:p>
            <a:pPr algn="l"/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K, “Smart College Chatbot Using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Python”, 2020 Institute of Electrical and Electronics</a:t>
            </a:r>
          </a:p>
          <a:p>
            <a:pPr algn="l"/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Engineers [IEEE].</a:t>
            </a:r>
          </a:p>
        </p:txBody>
      </p:sp>
    </p:spTree>
    <p:extLst>
      <p:ext uri="{BB962C8B-B14F-4D97-AF65-F5344CB8AC3E}">
        <p14:creationId xmlns:p14="http://schemas.microsoft.com/office/powerpoint/2010/main" val="35479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6E469A-B885-4F13-796F-B8E955053EA5}"/>
              </a:ext>
            </a:extLst>
          </p:cNvPr>
          <p:cNvSpPr txBox="1"/>
          <p:nvPr/>
        </p:nvSpPr>
        <p:spPr>
          <a:xfrm>
            <a:off x="838200" y="579735"/>
            <a:ext cx="9525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6] Bhaumik Kohli, Shilpi Sharma, Praveen Kumar, “A Platform for Human- Chatbot Interaction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Python”, 2018 Institute of Electrical and Electronics Engineers [IEEE].</a:t>
            </a:r>
          </a:p>
          <a:p>
            <a:endParaRPr lang="en-US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7] Sangeeta Kumari, Zaid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Naikwadi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Akshay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Akole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Purushottam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Darshankar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“Enhancing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Chat Bot Assistant with the Help of Richer Human Computer Interaction and Speech</a:t>
            </a: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Recognition”, 2020 International Conference on Electronics and Sustainable Communication</a:t>
            </a: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</a:p>
          <a:p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8] Satyendra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Praneel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Reddy Karri,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Dr.B.Santhosh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Kumar, “Enhancing College Chat Bot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with the Help of Richer Human Computer Interaction and Speech Recognition”, 2020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Electronics and Sustainable Communication Systems.</a:t>
            </a:r>
          </a:p>
          <a:p>
            <a:endParaRPr lang="en-US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9] Eleni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Giannopoulou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Nikolas Mitrou, “An AI-Based Methodology for the Automatic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a Multiclass E-book Collection Using Information from the Tables of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Contents”, 2020 Institute of Electrical and Electronics Engineers [IEEE].</a:t>
            </a:r>
          </a:p>
          <a:p>
            <a:endParaRPr lang="en-US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10]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Anandaraj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Yeshwanth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Ram P, Sri Ram Kumar K,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Revanth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M, Praveen R, “Book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 with TensorFlow”, 2021 7th International Conference on Advanced</a:t>
            </a: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&amp; Communication Systems (ICACCS).</a:t>
            </a:r>
          </a:p>
          <a:p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11]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Chaloemphon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Sirikayon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Panita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Thusaranon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Piyalak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Pongtawevirat</a:t>
            </a:r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“A Collaborative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Based Library Book Recommendation System”,2018 5th International Conference on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Industrial Research (ICBIR), Bangkok, Thailand.</a:t>
            </a:r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1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9D2F9D-386C-E3AC-3433-6C7F73D11CC8}"/>
              </a:ext>
            </a:extLst>
          </p:cNvPr>
          <p:cNvSpPr txBox="1"/>
          <p:nvPr/>
        </p:nvSpPr>
        <p:spPr>
          <a:xfrm>
            <a:off x="413887" y="485565"/>
            <a:ext cx="105011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12]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Yongjie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Zhang,“Construction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Smart Library System Based on Book Information</a:t>
            </a:r>
          </a:p>
          <a:p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Retrieval”,Proceedings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Fifth International Conference on Intelligent Computing and</a:t>
            </a: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Systems (ICICCS 2021).</a:t>
            </a:r>
          </a:p>
          <a:p>
            <a:endParaRPr lang="en-IN" sz="1600" spc="1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13]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Ruijun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Yuqian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Shi, Changjiang, Ming Jia ,“Construction of Smart Library System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Book Information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Retrieval”,date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publication June 26, 2019</a:t>
            </a:r>
          </a:p>
          <a:p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14] Yogesh Chandra,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Antoreep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Jana,“Sentiment</a:t>
            </a:r>
            <a:r>
              <a:rPr 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using Machine Learning and Deep</a:t>
            </a:r>
          </a:p>
          <a:p>
            <a:r>
              <a:rPr lang="en-IN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Learning”,2020 IEEE</a:t>
            </a:r>
          </a:p>
        </p:txBody>
      </p:sp>
    </p:spTree>
    <p:extLst>
      <p:ext uri="{BB962C8B-B14F-4D97-AF65-F5344CB8AC3E}">
        <p14:creationId xmlns:p14="http://schemas.microsoft.com/office/powerpoint/2010/main" val="372506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D9005C-081A-E800-846E-6D4E75166E11}"/>
              </a:ext>
            </a:extLst>
          </p:cNvPr>
          <p:cNvSpPr txBox="1"/>
          <p:nvPr/>
        </p:nvSpPr>
        <p:spPr>
          <a:xfrm>
            <a:off x="762000" y="1765277"/>
            <a:ext cx="10342880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Library System, Our main Customer’s are readers &amp; we deliver Smart AI-based College Library System which optimizes the library experience, making it more personalized, efficient, and user-friendly. By harnessing the power of AI, sentiment analysis, and robotics, this system transforms the traditional library into a technologically advanced hub of knowledge, offering enhanced book recommendations, convenient interactions, and streamlined operations.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637A0-C22E-5F75-2231-6DDFEB864180}"/>
              </a:ext>
            </a:extLst>
          </p:cNvPr>
          <p:cNvSpPr txBox="1"/>
          <p:nvPr/>
        </p:nvSpPr>
        <p:spPr>
          <a:xfrm>
            <a:off x="762000" y="2369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00" dirty="0">
                <a:solidFill>
                  <a:srgbClr val="1CAD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9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E631-46EE-122A-6E07-6B29FA5D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0"/>
            <a:ext cx="10515600" cy="1325563"/>
          </a:xfrm>
        </p:spPr>
        <p:txBody>
          <a:bodyPr/>
          <a:lstStyle/>
          <a:p>
            <a:r>
              <a:rPr lang="en-US" sz="3600" b="1" spc="100" dirty="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Our Achievements..</a:t>
            </a:r>
            <a:endParaRPr lang="en-IN" sz="3600" b="1" spc="100" dirty="0">
              <a:solidFill>
                <a:schemeClr val="accen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ADBC-7689-51A0-920A-52FF4C94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t="-188" r="-40" b="251"/>
          <a:stretch/>
        </p:blipFill>
        <p:spPr>
          <a:xfrm rot="16200000">
            <a:off x="2015728" y="-397272"/>
            <a:ext cx="5082064" cy="8087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DE5CF8-A9B0-95B2-D011-32C641B2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59" y="1402079"/>
            <a:ext cx="2767482" cy="330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06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F746C5-093E-F96E-9860-3CF7DA1C6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-28876"/>
            <a:ext cx="8900160" cy="667512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0785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D2974-CCD5-2042-D972-2A84368D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F189-A4A2-8551-D54C-E78337DC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29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E142F0-9717-7184-6A62-B3CB74EC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6483"/>
            <a:ext cx="868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3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3540F-DDDA-1D51-7004-BCC5A3B3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DCD88-D0C9-E0D9-63EC-372E71D2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E56A3-0197-C871-788D-5225C1FE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9581D3F-CEC4-2596-3F55-ABC903CD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566117"/>
              </p:ext>
            </p:extLst>
          </p:nvPr>
        </p:nvGraphicFramePr>
        <p:xfrm>
          <a:off x="249650" y="625475"/>
          <a:ext cx="1134054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253">
                  <a:extLst>
                    <a:ext uri="{9D8B030D-6E8A-4147-A177-3AD203B41FA5}">
                      <a16:colId xmlns:a16="http://schemas.microsoft.com/office/drawing/2014/main" val="202321515"/>
                    </a:ext>
                  </a:extLst>
                </a:gridCol>
                <a:gridCol w="4895021">
                  <a:extLst>
                    <a:ext uri="{9D8B030D-6E8A-4147-A177-3AD203B41FA5}">
                      <a16:colId xmlns:a16="http://schemas.microsoft.com/office/drawing/2014/main" val="358093976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1933098394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457148635"/>
                    </a:ext>
                  </a:extLst>
                </a:gridCol>
              </a:tblGrid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of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 of the Journal/Conference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Key finding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068303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“EMG Controlled Bionic Robotic Arm using Artificial Intelligence and Machine</a:t>
                      </a:r>
                    </a:p>
                    <a:p>
                      <a:r>
                        <a:rPr lang="en-US" sz="1800" b="1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Learning”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2020 IEEE Region 10 Symposium (TENSYMP), 5-7 June 2020, Dhaka,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Bangladesh</a:t>
                      </a: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research proposes the use of various machine learning algorithms for gesture recognition. These algorithms are trained on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recordings collected from hand muscles.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3957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“Designing and Developing a Chatbot Using Machine Learning”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9th International Congress on Advanced Applied Informatics (IIAI-AAI)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they used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deep learning algorithms provide a powerful framework for learning and extracting knowledge from large and complex datasets, enabling machines to make accurate predictions, classifications, and generate valuable insights.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974597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“AI and Web-Based Human-Like Interactive University Chatbot (UNIBOT)”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Proceedings of the 2019 Third International Conference on Electronics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Communication and Aerospace Technology.</a:t>
                      </a:r>
                      <a:endParaRPr lang="en-US" sz="1400" b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 is  chatbot is developed using PHP programming language, which is commonly used for web development and can easily integrate with existing websites.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763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F7215F-D6F0-BCF4-2C34-15EFB3367C10}"/>
              </a:ext>
            </a:extLst>
          </p:cNvPr>
          <p:cNvSpPr txBox="1"/>
          <p:nvPr/>
        </p:nvSpPr>
        <p:spPr>
          <a:xfrm>
            <a:off x="313818" y="0"/>
            <a:ext cx="609760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spc="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spc="1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0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E56A3-0197-C871-788D-5225C1FE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9581D3F-CEC4-2596-3F55-ABC903CD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76227"/>
              </p:ext>
            </p:extLst>
          </p:nvPr>
        </p:nvGraphicFramePr>
        <p:xfrm>
          <a:off x="259141" y="136525"/>
          <a:ext cx="1134054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638">
                  <a:extLst>
                    <a:ext uri="{9D8B030D-6E8A-4147-A177-3AD203B41FA5}">
                      <a16:colId xmlns:a16="http://schemas.microsoft.com/office/drawing/2014/main" val="202321515"/>
                    </a:ext>
                  </a:extLst>
                </a:gridCol>
                <a:gridCol w="4870636">
                  <a:extLst>
                    <a:ext uri="{9D8B030D-6E8A-4147-A177-3AD203B41FA5}">
                      <a16:colId xmlns:a16="http://schemas.microsoft.com/office/drawing/2014/main" val="358093976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1933098394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457148635"/>
                    </a:ext>
                  </a:extLst>
                </a:gridCol>
              </a:tblGrid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of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 of the Journal/Conference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Key finding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068303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“Smart College Chatbot Using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Ml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Python”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>
                          <a:latin typeface="TimesNewRomanPSMT"/>
                        </a:rPr>
                        <a:t>2020 Institute of Electrical and Electronics Engineers [IEEE]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project we studied to made a college specific chatbot system that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custom fitted to education domain chatbot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76390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“An Intelligent Web App Chatbot”</a:t>
                      </a:r>
                      <a:endParaRPr lang="en-IN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International Conference on Smart Technologies in Computing, Electrical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Electronics.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paper, they used Microsoft Cloud service platform along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its machine learning AI is used for building the bot.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8839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“A Platform for Human- Chatbot Interaction Using Python”</a:t>
                      </a:r>
                      <a:endParaRPr lang="en-IN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 Institute of Electrical and Electronics Engineers [IEEE]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paper we studied the analysis of different chatbots and create our own client using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and web-based applications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967268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“Enhancing College Chat Bot Assistant with the Help of Richer Human Computer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Interaction and Speech Recognition”</a:t>
                      </a:r>
                      <a:endParaRPr lang="en-IN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International Conference on Electronics and Sustainable Communication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this paper ,User can provide the feedback by pressing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like and dislike buttons based on the replied received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their query.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9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14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DCA2400-27ED-6EFB-FFD5-4345E1AF742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852563466"/>
              </p:ext>
            </p:extLst>
          </p:nvPr>
        </p:nvGraphicFramePr>
        <p:xfrm>
          <a:off x="548656" y="30480"/>
          <a:ext cx="11340548" cy="679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638">
                  <a:extLst>
                    <a:ext uri="{9D8B030D-6E8A-4147-A177-3AD203B41FA5}">
                      <a16:colId xmlns:a16="http://schemas.microsoft.com/office/drawing/2014/main" val="516597708"/>
                    </a:ext>
                  </a:extLst>
                </a:gridCol>
                <a:gridCol w="4870636">
                  <a:extLst>
                    <a:ext uri="{9D8B030D-6E8A-4147-A177-3AD203B41FA5}">
                      <a16:colId xmlns:a16="http://schemas.microsoft.com/office/drawing/2014/main" val="2730254702"/>
                    </a:ext>
                  </a:extLst>
                </a:gridCol>
                <a:gridCol w="2857693">
                  <a:extLst>
                    <a:ext uri="{9D8B030D-6E8A-4147-A177-3AD203B41FA5}">
                      <a16:colId xmlns:a16="http://schemas.microsoft.com/office/drawing/2014/main" val="996569713"/>
                    </a:ext>
                  </a:extLst>
                </a:gridCol>
                <a:gridCol w="2812581">
                  <a:extLst>
                    <a:ext uri="{9D8B030D-6E8A-4147-A177-3AD203B41FA5}">
                      <a16:colId xmlns:a16="http://schemas.microsoft.com/office/drawing/2014/main" val="1467465425"/>
                    </a:ext>
                  </a:extLst>
                </a:gridCol>
              </a:tblGrid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of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 of the Journal/Conference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Key finding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02150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“Enhancing College Chat Bot Assistant with the Help of Richer Human Computer</a:t>
                      </a:r>
                    </a:p>
                    <a:p>
                      <a:r>
                        <a:rPr lang="en-US" b="1" dirty="0"/>
                        <a:t>Interaction and Speech Recognition”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International Conference on Electronics and Sustainable Communication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check the accuracy of chatbot, same query has been asked in different form by changing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wordings of sentences and appending various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especial characters and irrelevant words.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219646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“An AI-Based Methodology for the Automatic Classification of a Multiclass E-book</a:t>
                      </a:r>
                    </a:p>
                    <a:p>
                      <a:r>
                        <a:rPr lang="en-US" b="1" dirty="0"/>
                        <a:t>Collection Using Information from the Tables of Contents”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Institute of Electrical and Electronics Engineers [IEEE]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paper, we investigated the use of an unsupervised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NN (SOM) and two DNN architectures to assess the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cation performances of the methods in a multiclass setting.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065216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“Book Recommendation System with TensorFlow”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7th International Conference on Advanced Computing &amp; Communication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Systems (ICACCS)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 we have to add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tensorflow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techniques to make 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recommendation system stable and recommend the relevant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kind of books to the user in the efficient and simple manner.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41581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“Construction of Smart Library System Based on Book Information Retrieval”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Proceedings of the Fifth International Conference on Intelligent Computing and</a:t>
                      </a:r>
                    </a:p>
                    <a:p>
                      <a:r>
                        <a:rPr lang="en-US" dirty="0"/>
                        <a:t>Control Systems (ICICCS 2021)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They used three methods: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APP, WeChat Official Account and WeChat Mini Program as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entrance to the mobile smart library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15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06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C0BEF4FF-BEEB-C3C7-4C56-873001DA05D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551538170"/>
              </p:ext>
            </p:extLst>
          </p:nvPr>
        </p:nvGraphicFramePr>
        <p:xfrm>
          <a:off x="519781" y="182880"/>
          <a:ext cx="11340548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638">
                  <a:extLst>
                    <a:ext uri="{9D8B030D-6E8A-4147-A177-3AD203B41FA5}">
                      <a16:colId xmlns:a16="http://schemas.microsoft.com/office/drawing/2014/main" val="516597708"/>
                    </a:ext>
                  </a:extLst>
                </a:gridCol>
                <a:gridCol w="4870636">
                  <a:extLst>
                    <a:ext uri="{9D8B030D-6E8A-4147-A177-3AD203B41FA5}">
                      <a16:colId xmlns:a16="http://schemas.microsoft.com/office/drawing/2014/main" val="2730254702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996569713"/>
                    </a:ext>
                  </a:extLst>
                </a:gridCol>
                <a:gridCol w="2835137">
                  <a:extLst>
                    <a:ext uri="{9D8B030D-6E8A-4147-A177-3AD203B41FA5}">
                      <a16:colId xmlns:a16="http://schemas.microsoft.com/office/drawing/2014/main" val="1467465425"/>
                    </a:ext>
                  </a:extLst>
                </a:gridCol>
              </a:tblGrid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Sr.No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of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 of the Journal/Conference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Key finding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02150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“A Collaborative Filtering Based Library Book Recommendation System”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 5th International Conference on Business and Industrial Research (ICBIR),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Bangkok, Thailand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They conducted a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recommendation experiment using the collaborative filtering.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Book borrowing records with time stamps are used to construct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rating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219646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“Construction of Smart Library System Based on Book Information Retrieval”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 of publication June 26, 2019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paper, texture and the local information entropy are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used to joint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reflect regional compactness information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065216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“A Survey on Sentiment Analysis”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 International conference of cloud computing, Data science and Engineering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 survey done on sentiment Algorithm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41581"/>
                  </a:ext>
                </a:extLst>
              </a:tr>
              <a:tr h="456887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“Sentiment Analysis using Machine Learning and Deep Learning”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IEEE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this paper ,tweet data is collected and then passed.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15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1BF41BC-C13D-E0F2-875B-0287837D21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204" r="16204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7E8C-1F0A-40EF-81C0-6BA51F14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srgbClr val="C3A398">
                    <a:lumMod val="20000"/>
                    <a:lumOff val="80000"/>
                  </a:srgbClr>
                </a:solidFill>
                <a:effectLst/>
                <a:uLnTx/>
                <a:uFillTx/>
                <a:latin typeface="Univers Light" panose="020B0403020202020204" pitchFamily="34" charset="0"/>
                <a:ea typeface="+mn-ea"/>
                <a:cs typeface="+mn-cs"/>
              </a:rPr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AF1E4-56E5-40D1-BBF3-E946721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5601-5AE2-46FC-B138-694DDD2B510D}" type="slidenum">
              <a:rPr kumimoji="0" lang="en-US" sz="900" b="0" i="0" u="none" strike="noStrike" kern="1200" cap="none" spc="150" normalizeH="0" baseline="0" noProof="0" smtClean="0">
                <a:ln>
                  <a:noFill/>
                </a:ln>
                <a:solidFill>
                  <a:srgbClr val="CA553E">
                    <a:lumMod val="75000"/>
                  </a:srgbClr>
                </a:solidFill>
                <a:effectLst/>
                <a:uLnTx/>
                <a:uFillTx/>
                <a:latin typeface="Univers Light" panose="020B0403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CA553E">
                  <a:lumMod val="75000"/>
                </a:srgbClr>
              </a:solidFill>
              <a:effectLst/>
              <a:uLnTx/>
              <a:uFillTx/>
              <a:latin typeface="Univers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A070758-9539-49E3-9A13-0603726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57752" y="4042373"/>
            <a:ext cx="3121302" cy="7630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3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64FF2E-479A-FCB0-3CE9-055ED7FFC02D}"/>
              </a:ext>
            </a:extLst>
          </p:cNvPr>
          <p:cNvSpPr/>
          <p:nvPr/>
        </p:nvSpPr>
        <p:spPr>
          <a:xfrm>
            <a:off x="8191500" y="2082800"/>
            <a:ext cx="4000500" cy="901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6B713F2-4609-C115-2938-92F741317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208001"/>
              </p:ext>
            </p:extLst>
          </p:nvPr>
        </p:nvGraphicFramePr>
        <p:xfrm>
          <a:off x="1310685" y="136525"/>
          <a:ext cx="1453307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D74BBFA-320F-64E7-DC64-5666CBE71DBD}"/>
              </a:ext>
            </a:extLst>
          </p:cNvPr>
          <p:cNvSpPr/>
          <p:nvPr/>
        </p:nvSpPr>
        <p:spPr>
          <a:xfrm>
            <a:off x="10802444" y="2669646"/>
            <a:ext cx="1389556" cy="1066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59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66FCC70-C99D-FFE5-8EBF-2C886079BD03}"/>
              </a:ext>
            </a:extLst>
          </p:cNvPr>
          <p:cNvSpPr/>
          <p:nvPr/>
        </p:nvSpPr>
        <p:spPr>
          <a:xfrm>
            <a:off x="5535565" y="790947"/>
            <a:ext cx="2096801" cy="10806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Top 5 Books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6E14D8B-357A-E0A2-5A24-91B518100EEB}"/>
              </a:ext>
            </a:extLst>
          </p:cNvPr>
          <p:cNvSpPr/>
          <p:nvPr/>
        </p:nvSpPr>
        <p:spPr>
          <a:xfrm>
            <a:off x="5540152" y="2447923"/>
            <a:ext cx="2096706" cy="1102087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18848410-EF8B-63B9-59E2-F9028D76A73A}"/>
              </a:ext>
            </a:extLst>
          </p:cNvPr>
          <p:cNvSpPr/>
          <p:nvPr/>
        </p:nvSpPr>
        <p:spPr>
          <a:xfrm>
            <a:off x="9986707" y="2348369"/>
            <a:ext cx="2095200" cy="1080631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38AEDAB9-2B0A-8D57-CDF9-274E8BA20DBE}"/>
              </a:ext>
            </a:extLst>
          </p:cNvPr>
          <p:cNvSpPr/>
          <p:nvPr/>
        </p:nvSpPr>
        <p:spPr>
          <a:xfrm>
            <a:off x="9986707" y="4080359"/>
            <a:ext cx="2095200" cy="108000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CA600D5-79F3-4077-FD42-9688A9860313}"/>
              </a:ext>
            </a:extLst>
          </p:cNvPr>
          <p:cNvSpPr/>
          <p:nvPr/>
        </p:nvSpPr>
        <p:spPr>
          <a:xfrm>
            <a:off x="7764507" y="5430359"/>
            <a:ext cx="2095200" cy="108000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BD56CD4-CCB1-7A9B-562E-F405D70ADED1}"/>
              </a:ext>
            </a:extLst>
          </p:cNvPr>
          <p:cNvSpPr/>
          <p:nvPr/>
        </p:nvSpPr>
        <p:spPr>
          <a:xfrm>
            <a:off x="5525662" y="4197661"/>
            <a:ext cx="2096754" cy="1102087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Method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AEE71C-76E6-FBAF-AF43-B961E4CAB54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034307" y="3429000"/>
            <a:ext cx="0" cy="651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8F697-109F-FE96-4FFE-18CCDF8F658B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V="1">
            <a:off x="6574039" y="3550010"/>
            <a:ext cx="14466" cy="647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7AE42-FF94-F626-6DE8-A0678A7FFF48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6583966" y="1871577"/>
            <a:ext cx="4539" cy="576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30A830F-A1F0-0CD3-F964-F2E25C33D59B}"/>
              </a:ext>
            </a:extLst>
          </p:cNvPr>
          <p:cNvSpPr/>
          <p:nvPr/>
        </p:nvSpPr>
        <p:spPr>
          <a:xfrm>
            <a:off x="9986707" y="790455"/>
            <a:ext cx="2095200" cy="1080631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5A9EA2-AB72-15F9-97E2-E30FFEF17F7D}"/>
              </a:ext>
            </a:extLst>
          </p:cNvPr>
          <p:cNvCxnSpPr>
            <a:stCxn id="12" idx="2"/>
            <a:endCxn id="4" idx="0"/>
          </p:cNvCxnSpPr>
          <p:nvPr/>
        </p:nvCxnSpPr>
        <p:spPr>
          <a:xfrm>
            <a:off x="11034307" y="1871086"/>
            <a:ext cx="0" cy="477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AE201-9970-37DF-A5F8-3CCEFF5A17E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574015" y="5299748"/>
            <a:ext cx="24" cy="674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C3546A-9821-9788-07C2-784D45094A5C}"/>
              </a:ext>
            </a:extLst>
          </p:cNvPr>
          <p:cNvSpPr txBox="1"/>
          <p:nvPr/>
        </p:nvSpPr>
        <p:spPr>
          <a:xfrm>
            <a:off x="47475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Recommendation System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BBF92D-4CE1-BDDF-7A2F-EC378FC41073}"/>
              </a:ext>
            </a:extLst>
          </p:cNvPr>
          <p:cNvSpPr txBox="1"/>
          <p:nvPr/>
        </p:nvSpPr>
        <p:spPr>
          <a:xfrm>
            <a:off x="0" y="1943137"/>
            <a:ext cx="552643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Databases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-book.csv,ratings.csv,users.csv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Recommender Systems-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Collaborative Filtering Based, Popularity Based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Programming Languages-  </a:t>
            </a:r>
            <a:r>
              <a:rPr kumimoji="0" lang="en-ZA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Python, 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0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Tools &amp; Libraries- </a:t>
            </a:r>
            <a:r>
              <a:rPr kumimoji="0" lang="en-ZA" sz="20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JupyterNotebook , Numpy , Pandas, pickle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8136CC-EA47-5622-CBDB-2B390600123D}"/>
              </a:ext>
            </a:extLst>
          </p:cNvPr>
          <p:cNvCxnSpPr>
            <a:cxnSpLocks/>
          </p:cNvCxnSpPr>
          <p:nvPr/>
        </p:nvCxnSpPr>
        <p:spPr>
          <a:xfrm>
            <a:off x="6583918" y="5973951"/>
            <a:ext cx="1180589" cy="12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15D47ED-20DB-D6A9-208C-DB260973B6C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1034307" y="5160359"/>
            <a:ext cx="0" cy="81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D790E0C-4F58-5DE7-3F74-1060D54A2B7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859707" y="5970359"/>
            <a:ext cx="117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6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A2D7-3A0D-5A66-4EA4-940ED038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730F-199B-25DB-1D02-9B27E226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CD95D3E6-DBA2-3846-16C8-502F3983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69" y="679183"/>
            <a:ext cx="4606925" cy="4699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5E6A548-0273-442C-1149-CFCB0665BCB7}"/>
              </a:ext>
            </a:extLst>
          </p:cNvPr>
          <p:cNvGraphicFramePr/>
          <p:nvPr/>
        </p:nvGraphicFramePr>
        <p:xfrm>
          <a:off x="4166573" y="1472982"/>
          <a:ext cx="7858225" cy="506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80DBB67-8A0D-F987-0A44-73591BC70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917" y="4311727"/>
            <a:ext cx="4004111" cy="21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955</TotalTime>
  <Words>1678</Words>
  <Application>Microsoft Office PowerPoint</Application>
  <PresentationFormat>Widescreen</PresentationFormat>
  <Paragraphs>265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Times New Roman</vt:lpstr>
      <vt:lpstr>TimesNewRomanPSMT</vt:lpstr>
      <vt:lpstr>Univers Light</vt:lpstr>
      <vt:lpstr>Univers LT Std 45 Light</vt:lpstr>
      <vt:lpstr>Office Theme</vt:lpstr>
      <vt:lpstr>PowerPoint Presentation</vt:lpstr>
      <vt:lpstr>Contents </vt:lpstr>
      <vt:lpstr>PowerPoint Presentation</vt:lpstr>
      <vt:lpstr>PowerPoint Presentation</vt:lpstr>
      <vt:lpstr>PowerPoint Presentation</vt:lpstr>
      <vt:lpstr>PowerPoint Presentation</vt:lpstr>
      <vt:lpstr>Library Management</vt:lpstr>
      <vt:lpstr>PowerPoint Presentation</vt:lpstr>
      <vt:lpstr>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OVERVIEW</vt:lpstr>
      <vt:lpstr>The Coding Part…..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Achievements..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Tekale</dc:creator>
  <cp:lastModifiedBy>Rohan Tekale</cp:lastModifiedBy>
  <cp:revision>28</cp:revision>
  <dcterms:created xsi:type="dcterms:W3CDTF">2023-05-13T07:43:27Z</dcterms:created>
  <dcterms:modified xsi:type="dcterms:W3CDTF">2023-06-03T04:38:46Z</dcterms:modified>
</cp:coreProperties>
</file>